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5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  <p:sldMasterId id="2147483697" r:id="rId3"/>
    <p:sldMasterId id="2147483726" r:id="rId4"/>
    <p:sldMasterId id="2147483757" r:id="rId5"/>
    <p:sldMasterId id="2147483786" r:id="rId6"/>
  </p:sldMasterIdLst>
  <p:notesMasterIdLst>
    <p:notesMasterId r:id="rId1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embeddedFontLst>
    <p:embeddedFont>
      <p:font typeface="Raleway" panose="020B0604020202020204" charset="0"/>
      <p:regular r:id="rId18"/>
      <p:bold r:id="rId19"/>
      <p:italic r:id="rId20"/>
      <p:boldItalic r:id="rId21"/>
    </p:embeddedFont>
    <p:embeddedFont>
      <p:font typeface="Roboto Slab" panose="020B0604020202020204" charset="0"/>
      <p:regular r:id="rId22"/>
      <p:bold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Roboto Light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Roboto Medium" panose="020B0604020202020204" charset="0"/>
      <p:regular r:id="rId36"/>
      <p:bold r:id="rId37"/>
      <p:italic r:id="rId38"/>
      <p:boldItalic r:id="rId39"/>
    </p:embeddedFont>
    <p:embeddedFont>
      <p:font typeface="Roboto Black" panose="020B0604020202020204" charset="0"/>
      <p:bold r:id="rId40"/>
      <p:boldItalic r:id="rId41"/>
    </p:embeddedFont>
    <p:embeddedFont>
      <p:font typeface="MS Gothic" panose="020B0609070205080204" pitchFamily="49" charset="-128"/>
      <p:regular r:id="rId42"/>
    </p:embeddedFont>
    <p:embeddedFont>
      <p:font typeface="Roboto Thin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SDq47yS/b6vi/jdvj3OADmTuk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299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Google Shape;3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061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" name="Google Shape;34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41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8" name="Google Shape;3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000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" name="Google Shape;3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752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531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2" name="Google Shape;3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17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" name="Google Shape;32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4" name="Google Shape;32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632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" name="Google Shape;33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313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7" name="Google Shape;34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8" name="Google Shape;34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4749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7" name="Google Shape;34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8" name="Google Shape;343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Smart: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Dynamic instantiation of the MDM from the logical model and governance rules (definition vs enforcement) ….  Shortens the lifecycle between dev/prod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Self-learning dynamic classification &amp; curation of data (match &amp; merge, etc.)  </a:t>
            </a:r>
            <a:r>
              <a:rPr lang="en-US" i="1"/>
              <a:t>[i</a:t>
            </a:r>
            <a:r>
              <a:rPr lang="en-US" i="1" u="none"/>
              <a:t>ntelligence for biz users, enabling data champions]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Prioritization of work queues and dynamic assignment of tasks (inbox &amp; workflows)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Automated interactions [Chatbots, etc.]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Leveraging existing recognition APIs [e.g. Amazon porn recognition, MSFT AI-based facial recognition – as callable APIs/Plug-in]</a:t>
            </a:r>
            <a:endParaRPr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Agile: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Declarative/rules-driven design  [drastically shortens time to prod]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Role-based/Persona-based applications – designed once and deployed in multiple facets [Dynamic application morphs to role logged in]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Cloud/On-Prem – same software [fast time to value… move from cloud PoV integration to prod w/out loss]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Integrated *Collaborative* Governance – definition AND enforcement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Measurable: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Points made above for Smart &amp; Agile contribute to xDM ability to get to a measurable point faster [ROI often hard to calc years later]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Faster adoption – as xDM is evolved into the business (vs. ‘big bang‘ implementation)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Extensible – expands via iterations without re-coding the base application [cust example – GrDF, BAE, DLR, Elesvier: one domain to many]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Metrics (Pulse): ability measure metrics and KPIs… [e.g. impact of duplicates, relation to staffing, measurable SLAs (i.e. onboarding)] </a:t>
            </a:r>
            <a:endParaRPr/>
          </a:p>
        </p:txBody>
      </p:sp>
      <p:sp>
        <p:nvSpPr>
          <p:cNvPr id="3439" name="Google Shape;343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54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Title + Subtitle 3">
    <p:bg>
      <p:bgPr>
        <a:solidFill>
          <a:schemeClr val="l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/>
          <p:nvPr/>
        </p:nvSpPr>
        <p:spPr>
          <a:xfrm>
            <a:off x="679225" y="971082"/>
            <a:ext cx="5755442" cy="40581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254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12"/>
          <p:cNvSpPr txBox="1">
            <a:spLocks noGrp="1"/>
          </p:cNvSpPr>
          <p:nvPr>
            <p:ph type="title"/>
          </p:nvPr>
        </p:nvSpPr>
        <p:spPr>
          <a:xfrm>
            <a:off x="1290206" y="2525465"/>
            <a:ext cx="4767694" cy="94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edium"/>
              <a:buNone/>
              <a:defRPr sz="4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body" idx="1"/>
          </p:nvPr>
        </p:nvSpPr>
        <p:spPr>
          <a:xfrm>
            <a:off x="1290205" y="3492330"/>
            <a:ext cx="4767694" cy="94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5" name="Google Shape;15;p12"/>
          <p:cNvGrpSpPr/>
          <p:nvPr/>
        </p:nvGrpSpPr>
        <p:grpSpPr>
          <a:xfrm>
            <a:off x="1330460" y="1530787"/>
            <a:ext cx="3211236" cy="780975"/>
            <a:chOff x="1160797" y="2681789"/>
            <a:chExt cx="5965825" cy="1450891"/>
          </a:xfrm>
        </p:grpSpPr>
        <p:pic>
          <p:nvPicPr>
            <p:cNvPr id="16" name="Google Shape;16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0797" y="2681789"/>
              <a:ext cx="522922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21772" y="3046830"/>
              <a:ext cx="704850" cy="1085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5">
  <p:cSld name="Title + Subtitle 5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8"/>
          <p:cNvSpPr txBox="1">
            <a:spLocks noGrp="1"/>
          </p:cNvSpPr>
          <p:nvPr>
            <p:ph type="title"/>
          </p:nvPr>
        </p:nvSpPr>
        <p:spPr>
          <a:xfrm>
            <a:off x="1754155" y="3149081"/>
            <a:ext cx="8683689" cy="64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edium"/>
              <a:buNone/>
              <a:defRPr sz="4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58"/>
          <p:cNvSpPr txBox="1">
            <a:spLocks noGrp="1"/>
          </p:cNvSpPr>
          <p:nvPr>
            <p:ph type="body" idx="1"/>
          </p:nvPr>
        </p:nvSpPr>
        <p:spPr>
          <a:xfrm>
            <a:off x="1754156" y="3956307"/>
            <a:ext cx="86836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" name="Google Shape;98;p58"/>
          <p:cNvSpPr txBox="1">
            <a:spLocks noGrp="1"/>
          </p:cNvSpPr>
          <p:nvPr>
            <p:ph type="body" idx="2"/>
          </p:nvPr>
        </p:nvSpPr>
        <p:spPr>
          <a:xfrm>
            <a:off x="1754156" y="4851695"/>
            <a:ext cx="86733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99" name="Google Shape;99;p58"/>
          <p:cNvGrpSpPr/>
          <p:nvPr/>
        </p:nvGrpSpPr>
        <p:grpSpPr>
          <a:xfrm>
            <a:off x="3921875" y="1593001"/>
            <a:ext cx="4358070" cy="1059886"/>
            <a:chOff x="1160797" y="2681789"/>
            <a:chExt cx="5965825" cy="1450891"/>
          </a:xfrm>
        </p:grpSpPr>
        <p:pic>
          <p:nvPicPr>
            <p:cNvPr id="100" name="Google Shape;100;p5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0797" y="2681789"/>
              <a:ext cx="522922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21772" y="3046830"/>
              <a:ext cx="704850" cy="1085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 with 4 points">
  <p:cSld name="Desktop with 4 points">
    <p:bg>
      <p:bgPr>
        <a:solidFill>
          <a:srgbClr val="F2F2F2"/>
        </a:solidFill>
        <a:effectLst/>
      </p:bgPr>
    </p:bg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7" name="Google Shape;1937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901" y="2070856"/>
            <a:ext cx="5067150" cy="4417918"/>
          </a:xfrm>
          <a:prstGeom prst="rect">
            <a:avLst/>
          </a:prstGeom>
          <a:noFill/>
          <a:ln>
            <a:noFill/>
          </a:ln>
        </p:spPr>
      </p:pic>
      <p:sp>
        <p:nvSpPr>
          <p:cNvPr id="1938" name="Google Shape;1938;p89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39" name="Google Shape;1939;p89"/>
          <p:cNvSpPr txBox="1">
            <a:spLocks noGrp="1"/>
          </p:cNvSpPr>
          <p:nvPr>
            <p:ph type="body" idx="1"/>
          </p:nvPr>
        </p:nvSpPr>
        <p:spPr>
          <a:xfrm>
            <a:off x="8773817" y="23091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40" name="Google Shape;1940;p89"/>
          <p:cNvSpPr txBox="1">
            <a:spLocks noGrp="1"/>
          </p:cNvSpPr>
          <p:nvPr>
            <p:ph type="body" idx="2"/>
          </p:nvPr>
        </p:nvSpPr>
        <p:spPr>
          <a:xfrm>
            <a:off x="8773818" y="26478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41" name="Google Shape;1941;p89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2" name="Google Shape;1942;p89"/>
          <p:cNvSpPr>
            <a:spLocks noGrp="1"/>
          </p:cNvSpPr>
          <p:nvPr>
            <p:ph type="pic" idx="3"/>
          </p:nvPr>
        </p:nvSpPr>
        <p:spPr>
          <a:xfrm>
            <a:off x="8037091" y="23958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43" name="Google Shape;1943;p89"/>
          <p:cNvSpPr txBox="1">
            <a:spLocks noGrp="1"/>
          </p:cNvSpPr>
          <p:nvPr>
            <p:ph type="body" idx="4"/>
          </p:nvPr>
        </p:nvSpPr>
        <p:spPr>
          <a:xfrm>
            <a:off x="8773818" y="33582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44" name="Google Shape;1944;p89"/>
          <p:cNvSpPr txBox="1">
            <a:spLocks noGrp="1"/>
          </p:cNvSpPr>
          <p:nvPr>
            <p:ph type="body" idx="5"/>
          </p:nvPr>
        </p:nvSpPr>
        <p:spPr>
          <a:xfrm>
            <a:off x="8773819" y="36970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45" name="Google Shape;1945;p89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6" name="Google Shape;1946;p89"/>
          <p:cNvSpPr>
            <a:spLocks noGrp="1"/>
          </p:cNvSpPr>
          <p:nvPr>
            <p:ph type="pic" idx="6"/>
          </p:nvPr>
        </p:nvSpPr>
        <p:spPr>
          <a:xfrm>
            <a:off x="8037092" y="34450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47" name="Google Shape;1947;p89"/>
          <p:cNvSpPr txBox="1">
            <a:spLocks noGrp="1"/>
          </p:cNvSpPr>
          <p:nvPr>
            <p:ph type="body" idx="7"/>
          </p:nvPr>
        </p:nvSpPr>
        <p:spPr>
          <a:xfrm>
            <a:off x="8781462" y="44247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48" name="Google Shape;1948;p89"/>
          <p:cNvSpPr txBox="1">
            <a:spLocks noGrp="1"/>
          </p:cNvSpPr>
          <p:nvPr>
            <p:ph type="body" idx="8"/>
          </p:nvPr>
        </p:nvSpPr>
        <p:spPr>
          <a:xfrm>
            <a:off x="8781463" y="47635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49" name="Google Shape;1949;p89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0" name="Google Shape;1950;p89"/>
          <p:cNvSpPr>
            <a:spLocks noGrp="1"/>
          </p:cNvSpPr>
          <p:nvPr>
            <p:ph type="pic" idx="9"/>
          </p:nvPr>
        </p:nvSpPr>
        <p:spPr>
          <a:xfrm>
            <a:off x="8044736" y="45115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51" name="Google Shape;1951;p89"/>
          <p:cNvSpPr txBox="1">
            <a:spLocks noGrp="1"/>
          </p:cNvSpPr>
          <p:nvPr>
            <p:ph type="body" idx="13"/>
          </p:nvPr>
        </p:nvSpPr>
        <p:spPr>
          <a:xfrm>
            <a:off x="8781462" y="54765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52" name="Google Shape;1952;p89"/>
          <p:cNvSpPr txBox="1">
            <a:spLocks noGrp="1"/>
          </p:cNvSpPr>
          <p:nvPr>
            <p:ph type="body" idx="14"/>
          </p:nvPr>
        </p:nvSpPr>
        <p:spPr>
          <a:xfrm>
            <a:off x="8781463" y="58152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53" name="Google Shape;1953;p89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4" name="Google Shape;1954;p89"/>
          <p:cNvSpPr>
            <a:spLocks noGrp="1"/>
          </p:cNvSpPr>
          <p:nvPr>
            <p:ph type="pic" idx="15"/>
          </p:nvPr>
        </p:nvSpPr>
        <p:spPr>
          <a:xfrm>
            <a:off x="8044736" y="55632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55" name="Google Shape;1955;p89"/>
          <p:cNvSpPr>
            <a:spLocks noGrp="1"/>
          </p:cNvSpPr>
          <p:nvPr>
            <p:ph type="pic" idx="16"/>
          </p:nvPr>
        </p:nvSpPr>
        <p:spPr>
          <a:xfrm>
            <a:off x="1590460" y="2323854"/>
            <a:ext cx="4687876" cy="26318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56" name="Google Shape;1956;p89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7" name="Google Shape;1957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901" y="2070856"/>
            <a:ext cx="5067150" cy="4417918"/>
          </a:xfrm>
          <a:prstGeom prst="rect">
            <a:avLst/>
          </a:prstGeom>
          <a:noFill/>
          <a:ln>
            <a:noFill/>
          </a:ln>
        </p:spPr>
      </p:pic>
      <p:sp>
        <p:nvSpPr>
          <p:cNvPr id="1958" name="Google Shape;1958;p89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9" name="Google Shape;1959;p89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0" name="Google Shape;1960;p89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1" name="Google Shape;1961;p89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sktop with 4 points">
  <p:cSld name="1_Desktop with 4 points">
    <p:bg>
      <p:bgPr>
        <a:solidFill>
          <a:srgbClr val="F2F2F2"/>
        </a:solidFill>
        <a:effectLst/>
      </p:bgPr>
    </p:bg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3" name="Google Shape;1963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901" y="2070856"/>
            <a:ext cx="5067150" cy="4417918"/>
          </a:xfrm>
          <a:prstGeom prst="rect">
            <a:avLst/>
          </a:prstGeom>
          <a:noFill/>
          <a:ln>
            <a:noFill/>
          </a:ln>
        </p:spPr>
      </p:pic>
      <p:sp>
        <p:nvSpPr>
          <p:cNvPr id="1964" name="Google Shape;1964;p90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65" name="Google Shape;1965;p90"/>
          <p:cNvSpPr>
            <a:spLocks noGrp="1"/>
          </p:cNvSpPr>
          <p:nvPr>
            <p:ph type="pic" idx="2"/>
          </p:nvPr>
        </p:nvSpPr>
        <p:spPr>
          <a:xfrm>
            <a:off x="1590460" y="2323854"/>
            <a:ext cx="4687876" cy="26318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66" name="Google Shape;1966;p90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67" name="Google Shape;1967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901" y="2070856"/>
            <a:ext cx="5067150" cy="4417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and Phone with 4 points">
  <p:cSld name="Tablet and Phone with 4 points">
    <p:bg>
      <p:bgPr>
        <a:solidFill>
          <a:srgbClr val="F2F2F2"/>
        </a:solidFill>
        <a:effectLst/>
      </p:bgPr>
    </p:bg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91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70" name="Google Shape;1970;p91"/>
          <p:cNvSpPr txBox="1">
            <a:spLocks noGrp="1"/>
          </p:cNvSpPr>
          <p:nvPr>
            <p:ph type="body" idx="1"/>
          </p:nvPr>
        </p:nvSpPr>
        <p:spPr>
          <a:xfrm>
            <a:off x="8773817" y="23091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71" name="Google Shape;1971;p91"/>
          <p:cNvSpPr txBox="1">
            <a:spLocks noGrp="1"/>
          </p:cNvSpPr>
          <p:nvPr>
            <p:ph type="body" idx="2"/>
          </p:nvPr>
        </p:nvSpPr>
        <p:spPr>
          <a:xfrm>
            <a:off x="8773818" y="26478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72" name="Google Shape;1972;p91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3" name="Google Shape;1973;p91"/>
          <p:cNvSpPr>
            <a:spLocks noGrp="1"/>
          </p:cNvSpPr>
          <p:nvPr>
            <p:ph type="pic" idx="3"/>
          </p:nvPr>
        </p:nvSpPr>
        <p:spPr>
          <a:xfrm>
            <a:off x="8037091" y="23958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74" name="Google Shape;1974;p91"/>
          <p:cNvSpPr txBox="1">
            <a:spLocks noGrp="1"/>
          </p:cNvSpPr>
          <p:nvPr>
            <p:ph type="body" idx="4"/>
          </p:nvPr>
        </p:nvSpPr>
        <p:spPr>
          <a:xfrm>
            <a:off x="8773818" y="33582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75" name="Google Shape;1975;p91"/>
          <p:cNvSpPr txBox="1">
            <a:spLocks noGrp="1"/>
          </p:cNvSpPr>
          <p:nvPr>
            <p:ph type="body" idx="5"/>
          </p:nvPr>
        </p:nvSpPr>
        <p:spPr>
          <a:xfrm>
            <a:off x="8773819" y="36970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76" name="Google Shape;1976;p91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7" name="Google Shape;1977;p91"/>
          <p:cNvSpPr>
            <a:spLocks noGrp="1"/>
          </p:cNvSpPr>
          <p:nvPr>
            <p:ph type="pic" idx="6"/>
          </p:nvPr>
        </p:nvSpPr>
        <p:spPr>
          <a:xfrm>
            <a:off x="8037092" y="34450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78" name="Google Shape;1978;p91"/>
          <p:cNvSpPr txBox="1">
            <a:spLocks noGrp="1"/>
          </p:cNvSpPr>
          <p:nvPr>
            <p:ph type="body" idx="7"/>
          </p:nvPr>
        </p:nvSpPr>
        <p:spPr>
          <a:xfrm>
            <a:off x="8781462" y="44247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79" name="Google Shape;1979;p91"/>
          <p:cNvSpPr txBox="1">
            <a:spLocks noGrp="1"/>
          </p:cNvSpPr>
          <p:nvPr>
            <p:ph type="body" idx="8"/>
          </p:nvPr>
        </p:nvSpPr>
        <p:spPr>
          <a:xfrm>
            <a:off x="8781463" y="47635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80" name="Google Shape;1980;p91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1" name="Google Shape;1981;p91"/>
          <p:cNvSpPr>
            <a:spLocks noGrp="1"/>
          </p:cNvSpPr>
          <p:nvPr>
            <p:ph type="pic" idx="9"/>
          </p:nvPr>
        </p:nvSpPr>
        <p:spPr>
          <a:xfrm>
            <a:off x="8044736" y="45115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82" name="Google Shape;1982;p91"/>
          <p:cNvSpPr txBox="1">
            <a:spLocks noGrp="1"/>
          </p:cNvSpPr>
          <p:nvPr>
            <p:ph type="body" idx="13"/>
          </p:nvPr>
        </p:nvSpPr>
        <p:spPr>
          <a:xfrm>
            <a:off x="8781462" y="54765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83" name="Google Shape;1983;p91"/>
          <p:cNvSpPr txBox="1">
            <a:spLocks noGrp="1"/>
          </p:cNvSpPr>
          <p:nvPr>
            <p:ph type="body" idx="14"/>
          </p:nvPr>
        </p:nvSpPr>
        <p:spPr>
          <a:xfrm>
            <a:off x="8781463" y="58152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84" name="Google Shape;1984;p91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5" name="Google Shape;1985;p91"/>
          <p:cNvSpPr>
            <a:spLocks noGrp="1"/>
          </p:cNvSpPr>
          <p:nvPr>
            <p:ph type="pic" idx="15"/>
          </p:nvPr>
        </p:nvSpPr>
        <p:spPr>
          <a:xfrm>
            <a:off x="8044736" y="55632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86" name="Google Shape;1986;p91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7" name="Google Shape;1987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7363" y="2304663"/>
            <a:ext cx="2787229" cy="3724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8" name="Google Shape;1988;p91"/>
          <p:cNvGrpSpPr/>
          <p:nvPr/>
        </p:nvGrpSpPr>
        <p:grpSpPr>
          <a:xfrm>
            <a:off x="4142965" y="2617843"/>
            <a:ext cx="2197079" cy="3469945"/>
            <a:chOff x="4606215" y="1799783"/>
            <a:chExt cx="3011098" cy="4755562"/>
          </a:xfrm>
        </p:grpSpPr>
        <p:pic>
          <p:nvPicPr>
            <p:cNvPr id="1989" name="Google Shape;1989;p9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06215" y="1799783"/>
              <a:ext cx="3011098" cy="4755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0" name="Google Shape;1990;p91"/>
            <p:cNvSpPr/>
            <p:nvPr/>
          </p:nvSpPr>
          <p:spPr>
            <a:xfrm>
              <a:off x="5094539" y="2304908"/>
              <a:ext cx="2002921" cy="3554479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91" name="Google Shape;1991;p91"/>
          <p:cNvSpPr>
            <a:spLocks noGrp="1"/>
          </p:cNvSpPr>
          <p:nvPr>
            <p:ph type="pic" idx="16"/>
          </p:nvPr>
        </p:nvSpPr>
        <p:spPr>
          <a:xfrm>
            <a:off x="4499276" y="2992525"/>
            <a:ext cx="1461452" cy="260085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92" name="Google Shape;1992;p91"/>
          <p:cNvSpPr>
            <a:spLocks noGrp="1"/>
          </p:cNvSpPr>
          <p:nvPr>
            <p:ph type="pic" idx="17"/>
          </p:nvPr>
        </p:nvSpPr>
        <p:spPr>
          <a:xfrm>
            <a:off x="1179234" y="2668355"/>
            <a:ext cx="2200781" cy="291162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93" name="Google Shape;1993;p91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4" name="Google Shape;1994;p91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5" name="Google Shape;1995;p91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6" name="Google Shape;1996;p91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97" name="Google Shape;1997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7363" y="2304663"/>
            <a:ext cx="2787229" cy="3724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8" name="Google Shape;1998;p91"/>
          <p:cNvGrpSpPr/>
          <p:nvPr/>
        </p:nvGrpSpPr>
        <p:grpSpPr>
          <a:xfrm>
            <a:off x="4142965" y="2617843"/>
            <a:ext cx="2197079" cy="3469945"/>
            <a:chOff x="4606215" y="1799783"/>
            <a:chExt cx="3011098" cy="4755562"/>
          </a:xfrm>
        </p:grpSpPr>
        <p:pic>
          <p:nvPicPr>
            <p:cNvPr id="1999" name="Google Shape;1999;p9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06215" y="1799783"/>
              <a:ext cx="3011098" cy="4755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0" name="Google Shape;2000;p91"/>
            <p:cNvSpPr/>
            <p:nvPr/>
          </p:nvSpPr>
          <p:spPr>
            <a:xfrm>
              <a:off x="5094539" y="2304908"/>
              <a:ext cx="2002921" cy="3554479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Title + Subtitle 3">
    <p:bg>
      <p:bgPr>
        <a:solidFill>
          <a:schemeClr val="lt2"/>
        </a:solidFill>
        <a:effectLst/>
      </p:bgPr>
    </p:bg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92"/>
          <p:cNvSpPr/>
          <p:nvPr/>
        </p:nvSpPr>
        <p:spPr>
          <a:xfrm>
            <a:off x="679225" y="971082"/>
            <a:ext cx="5755442" cy="40581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254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3" name="Google Shape;2003;p92"/>
          <p:cNvSpPr txBox="1">
            <a:spLocks noGrp="1"/>
          </p:cNvSpPr>
          <p:nvPr>
            <p:ph type="title"/>
          </p:nvPr>
        </p:nvSpPr>
        <p:spPr>
          <a:xfrm>
            <a:off x="1290206" y="2525465"/>
            <a:ext cx="4767694" cy="94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edium"/>
              <a:buNone/>
              <a:defRPr sz="4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04" name="Google Shape;2004;p92"/>
          <p:cNvSpPr txBox="1">
            <a:spLocks noGrp="1"/>
          </p:cNvSpPr>
          <p:nvPr>
            <p:ph type="body" idx="1"/>
          </p:nvPr>
        </p:nvSpPr>
        <p:spPr>
          <a:xfrm>
            <a:off x="1290205" y="3492330"/>
            <a:ext cx="4767694" cy="94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2005" name="Google Shape;2005;p92"/>
          <p:cNvGrpSpPr/>
          <p:nvPr/>
        </p:nvGrpSpPr>
        <p:grpSpPr>
          <a:xfrm>
            <a:off x="1330460" y="1530787"/>
            <a:ext cx="3211236" cy="780975"/>
            <a:chOff x="1160797" y="2681789"/>
            <a:chExt cx="5965825" cy="1450891"/>
          </a:xfrm>
        </p:grpSpPr>
        <p:pic>
          <p:nvPicPr>
            <p:cNvPr id="2006" name="Google Shape;2006;p9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0797" y="2681789"/>
              <a:ext cx="522922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7" name="Google Shape;2007;p9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21772" y="3046830"/>
              <a:ext cx="704850" cy="108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8" name="Google Shape;2008;p92"/>
          <p:cNvSpPr/>
          <p:nvPr/>
        </p:nvSpPr>
        <p:spPr>
          <a:xfrm>
            <a:off x="679225" y="971082"/>
            <a:ext cx="5755442" cy="40581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254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- Small Banner">
  <p:cSld name="Simple - Small Banner">
    <p:bg>
      <p:bgPr>
        <a:solidFill>
          <a:srgbClr val="F2F2F2"/>
        </a:solidFill>
        <a:effectLst/>
      </p:bgPr>
    </p:bg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93"/>
          <p:cNvSpPr/>
          <p:nvPr/>
        </p:nvSpPr>
        <p:spPr>
          <a:xfrm>
            <a:off x="0" y="607"/>
            <a:ext cx="12192000" cy="3746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1" name="Google Shape;2011;p93"/>
          <p:cNvSpPr txBox="1"/>
          <p:nvPr/>
        </p:nvSpPr>
        <p:spPr>
          <a:xfrm>
            <a:off x="526840" y="49456"/>
            <a:ext cx="50806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rgbClr val="CCEFFF"/>
                </a:solidFill>
                <a:latin typeface="Roboto Light"/>
                <a:ea typeface="Roboto Light"/>
                <a:cs typeface="Roboto Light"/>
                <a:sym typeface="Roboto Light"/>
              </a:rPr>
              <a:t>Intelligent Data Hub™</a:t>
            </a:r>
            <a:endParaRPr/>
          </a:p>
        </p:txBody>
      </p:sp>
      <p:grpSp>
        <p:nvGrpSpPr>
          <p:cNvPr id="2012" name="Google Shape;2012;p93"/>
          <p:cNvGrpSpPr/>
          <p:nvPr/>
        </p:nvGrpSpPr>
        <p:grpSpPr>
          <a:xfrm>
            <a:off x="10419234" y="60904"/>
            <a:ext cx="1338127" cy="325434"/>
            <a:chOff x="1160797" y="2681789"/>
            <a:chExt cx="5965825" cy="1450891"/>
          </a:xfrm>
        </p:grpSpPr>
        <p:pic>
          <p:nvPicPr>
            <p:cNvPr id="2013" name="Google Shape;2013;p9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0797" y="2681789"/>
              <a:ext cx="522922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4" name="Google Shape;2014;p9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21772" y="3046830"/>
              <a:ext cx="704850" cy="108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5" name="Google Shape;2015;p93"/>
          <p:cNvSpPr/>
          <p:nvPr/>
        </p:nvSpPr>
        <p:spPr>
          <a:xfrm>
            <a:off x="0" y="607"/>
            <a:ext cx="12192000" cy="3746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6" name="Google Shape;2016;p93"/>
          <p:cNvSpPr txBox="1"/>
          <p:nvPr/>
        </p:nvSpPr>
        <p:spPr>
          <a:xfrm>
            <a:off x="526840" y="49456"/>
            <a:ext cx="50806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rgbClr val="CCEFFF"/>
                </a:solidFill>
                <a:latin typeface="Roboto Light"/>
                <a:ea typeface="Roboto Light"/>
                <a:cs typeface="Roboto Light"/>
                <a:sym typeface="Roboto Light"/>
              </a:rPr>
              <a:t>Intelligent Data Hub™</a:t>
            </a:r>
            <a:endParaRPr/>
          </a:p>
        </p:txBody>
      </p:sp>
      <p:grpSp>
        <p:nvGrpSpPr>
          <p:cNvPr id="2017" name="Google Shape;2017;p93"/>
          <p:cNvGrpSpPr/>
          <p:nvPr/>
        </p:nvGrpSpPr>
        <p:grpSpPr>
          <a:xfrm>
            <a:off x="10419234" y="60904"/>
            <a:ext cx="1338127" cy="325434"/>
            <a:chOff x="1160797" y="2681789"/>
            <a:chExt cx="5965825" cy="1450891"/>
          </a:xfrm>
        </p:grpSpPr>
        <p:pic>
          <p:nvPicPr>
            <p:cNvPr id="2018" name="Google Shape;2018;p9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0797" y="2681789"/>
              <a:ext cx="522922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9" name="Google Shape;2019;p9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21772" y="3046830"/>
              <a:ext cx="704850" cy="1085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Subtitle">
  <p:cSld name="1_Title + Subtitle">
    <p:bg>
      <p:bgPr>
        <a:solidFill>
          <a:schemeClr val="lt1"/>
        </a:solidFill>
        <a:effectLst/>
      </p:bgPr>
    </p:bg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p94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22" name="Google Shape;2022;p94"/>
          <p:cNvSpPr txBox="1">
            <a:spLocks noGrp="1"/>
          </p:cNvSpPr>
          <p:nvPr>
            <p:ph type="body" idx="1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3" name="Google Shape;2023;p94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20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36" name="Google Shape;2036;p20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placeholder with bullets">
  <p:cSld name="Phone placeholder with bullets">
    <p:bg>
      <p:bgPr>
        <a:solidFill>
          <a:srgbClr val="F2F2F2"/>
        </a:solidFill>
        <a:effectLst/>
      </p:bgPr>
    </p:bg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21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39" name="Google Shape;2039;p21"/>
          <p:cNvSpPr txBox="1">
            <a:spLocks noGrp="1"/>
          </p:cNvSpPr>
          <p:nvPr>
            <p:ph type="body" idx="1"/>
          </p:nvPr>
        </p:nvSpPr>
        <p:spPr>
          <a:xfrm>
            <a:off x="526941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40" name="Google Shape;2040;p21"/>
          <p:cNvSpPr txBox="1">
            <a:spLocks noGrp="1"/>
          </p:cNvSpPr>
          <p:nvPr>
            <p:ph type="body" idx="2"/>
          </p:nvPr>
        </p:nvSpPr>
        <p:spPr>
          <a:xfrm>
            <a:off x="52694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41" name="Google Shape;2041;p21"/>
          <p:cNvSpPr/>
          <p:nvPr/>
        </p:nvSpPr>
        <p:spPr>
          <a:xfrm>
            <a:off x="3692211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2" name="Google Shape;2042;p21"/>
          <p:cNvSpPr>
            <a:spLocks noGrp="1"/>
          </p:cNvSpPr>
          <p:nvPr>
            <p:ph type="pic" idx="3"/>
          </p:nvPr>
        </p:nvSpPr>
        <p:spPr>
          <a:xfrm>
            <a:off x="3764211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43" name="Google Shape;2043;p21"/>
          <p:cNvSpPr txBox="1">
            <a:spLocks noGrp="1"/>
          </p:cNvSpPr>
          <p:nvPr>
            <p:ph type="body" idx="4"/>
          </p:nvPr>
        </p:nvSpPr>
        <p:spPr>
          <a:xfrm>
            <a:off x="52694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44" name="Google Shape;2044;p21"/>
          <p:cNvSpPr txBox="1">
            <a:spLocks noGrp="1"/>
          </p:cNvSpPr>
          <p:nvPr>
            <p:ph type="body" idx="5"/>
          </p:nvPr>
        </p:nvSpPr>
        <p:spPr>
          <a:xfrm>
            <a:off x="526943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45" name="Google Shape;2045;p21"/>
          <p:cNvSpPr/>
          <p:nvPr/>
        </p:nvSpPr>
        <p:spPr>
          <a:xfrm>
            <a:off x="3692212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6" name="Google Shape;2046;p21"/>
          <p:cNvSpPr>
            <a:spLocks noGrp="1"/>
          </p:cNvSpPr>
          <p:nvPr>
            <p:ph type="pic" idx="6"/>
          </p:nvPr>
        </p:nvSpPr>
        <p:spPr>
          <a:xfrm>
            <a:off x="3764212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47" name="Google Shape;2047;p21"/>
          <p:cNvSpPr txBox="1">
            <a:spLocks noGrp="1"/>
          </p:cNvSpPr>
          <p:nvPr>
            <p:ph type="body" idx="7"/>
          </p:nvPr>
        </p:nvSpPr>
        <p:spPr>
          <a:xfrm>
            <a:off x="534586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48" name="Google Shape;2048;p21"/>
          <p:cNvSpPr txBox="1">
            <a:spLocks noGrp="1"/>
          </p:cNvSpPr>
          <p:nvPr>
            <p:ph type="body" idx="8"/>
          </p:nvPr>
        </p:nvSpPr>
        <p:spPr>
          <a:xfrm>
            <a:off x="534587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49" name="Google Shape;2049;p21"/>
          <p:cNvSpPr/>
          <p:nvPr/>
        </p:nvSpPr>
        <p:spPr>
          <a:xfrm>
            <a:off x="3699856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0" name="Google Shape;2050;p21"/>
          <p:cNvSpPr>
            <a:spLocks noGrp="1"/>
          </p:cNvSpPr>
          <p:nvPr>
            <p:ph type="pic" idx="9"/>
          </p:nvPr>
        </p:nvSpPr>
        <p:spPr>
          <a:xfrm>
            <a:off x="3771856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51" name="Google Shape;2051;p21"/>
          <p:cNvSpPr txBox="1">
            <a:spLocks noGrp="1"/>
          </p:cNvSpPr>
          <p:nvPr>
            <p:ph type="body" idx="13"/>
          </p:nvPr>
        </p:nvSpPr>
        <p:spPr>
          <a:xfrm>
            <a:off x="534586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52" name="Google Shape;2052;p21"/>
          <p:cNvSpPr txBox="1">
            <a:spLocks noGrp="1"/>
          </p:cNvSpPr>
          <p:nvPr>
            <p:ph type="body" idx="14"/>
          </p:nvPr>
        </p:nvSpPr>
        <p:spPr>
          <a:xfrm>
            <a:off x="534587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53" name="Google Shape;2053;p21"/>
          <p:cNvSpPr/>
          <p:nvPr/>
        </p:nvSpPr>
        <p:spPr>
          <a:xfrm>
            <a:off x="3699856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4" name="Google Shape;2054;p21"/>
          <p:cNvSpPr>
            <a:spLocks noGrp="1"/>
          </p:cNvSpPr>
          <p:nvPr>
            <p:ph type="pic" idx="15"/>
          </p:nvPr>
        </p:nvSpPr>
        <p:spPr>
          <a:xfrm>
            <a:off x="3771856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55" name="Google Shape;2055;p21"/>
          <p:cNvSpPr txBox="1">
            <a:spLocks noGrp="1"/>
          </p:cNvSpPr>
          <p:nvPr>
            <p:ph type="body" idx="16"/>
          </p:nvPr>
        </p:nvSpPr>
        <p:spPr>
          <a:xfrm>
            <a:off x="8877362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56" name="Google Shape;2056;p21"/>
          <p:cNvSpPr txBox="1">
            <a:spLocks noGrp="1"/>
          </p:cNvSpPr>
          <p:nvPr>
            <p:ph type="body" idx="17"/>
          </p:nvPr>
        </p:nvSpPr>
        <p:spPr>
          <a:xfrm>
            <a:off x="887736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57" name="Google Shape;2057;p21"/>
          <p:cNvSpPr/>
          <p:nvPr/>
        </p:nvSpPr>
        <p:spPr>
          <a:xfrm>
            <a:off x="7848470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8" name="Google Shape;2058;p21"/>
          <p:cNvSpPr>
            <a:spLocks noGrp="1"/>
          </p:cNvSpPr>
          <p:nvPr>
            <p:ph type="pic" idx="18"/>
          </p:nvPr>
        </p:nvSpPr>
        <p:spPr>
          <a:xfrm>
            <a:off x="7920470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59" name="Google Shape;2059;p21"/>
          <p:cNvSpPr txBox="1">
            <a:spLocks noGrp="1"/>
          </p:cNvSpPr>
          <p:nvPr>
            <p:ph type="body" idx="19"/>
          </p:nvPr>
        </p:nvSpPr>
        <p:spPr>
          <a:xfrm>
            <a:off x="887736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60" name="Google Shape;2060;p21"/>
          <p:cNvSpPr txBox="1">
            <a:spLocks noGrp="1"/>
          </p:cNvSpPr>
          <p:nvPr>
            <p:ph type="body" idx="20"/>
          </p:nvPr>
        </p:nvSpPr>
        <p:spPr>
          <a:xfrm>
            <a:off x="8877362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61" name="Google Shape;2061;p21"/>
          <p:cNvSpPr/>
          <p:nvPr/>
        </p:nvSpPr>
        <p:spPr>
          <a:xfrm>
            <a:off x="7848471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2" name="Google Shape;2062;p21"/>
          <p:cNvSpPr>
            <a:spLocks noGrp="1"/>
          </p:cNvSpPr>
          <p:nvPr>
            <p:ph type="pic" idx="21"/>
          </p:nvPr>
        </p:nvSpPr>
        <p:spPr>
          <a:xfrm>
            <a:off x="7920471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63" name="Google Shape;2063;p21"/>
          <p:cNvSpPr txBox="1">
            <a:spLocks noGrp="1"/>
          </p:cNvSpPr>
          <p:nvPr>
            <p:ph type="body" idx="22"/>
          </p:nvPr>
        </p:nvSpPr>
        <p:spPr>
          <a:xfrm>
            <a:off x="8877362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64" name="Google Shape;2064;p21"/>
          <p:cNvSpPr txBox="1">
            <a:spLocks noGrp="1"/>
          </p:cNvSpPr>
          <p:nvPr>
            <p:ph type="body" idx="23"/>
          </p:nvPr>
        </p:nvSpPr>
        <p:spPr>
          <a:xfrm>
            <a:off x="8877362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65" name="Google Shape;2065;p21"/>
          <p:cNvSpPr/>
          <p:nvPr/>
        </p:nvSpPr>
        <p:spPr>
          <a:xfrm>
            <a:off x="7856115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6" name="Google Shape;2066;p21"/>
          <p:cNvSpPr>
            <a:spLocks noGrp="1"/>
          </p:cNvSpPr>
          <p:nvPr>
            <p:ph type="pic" idx="24"/>
          </p:nvPr>
        </p:nvSpPr>
        <p:spPr>
          <a:xfrm>
            <a:off x="7928115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67" name="Google Shape;2067;p21"/>
          <p:cNvSpPr txBox="1">
            <a:spLocks noGrp="1"/>
          </p:cNvSpPr>
          <p:nvPr>
            <p:ph type="body" idx="25"/>
          </p:nvPr>
        </p:nvSpPr>
        <p:spPr>
          <a:xfrm>
            <a:off x="8877362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68" name="Google Shape;2068;p21"/>
          <p:cNvSpPr txBox="1">
            <a:spLocks noGrp="1"/>
          </p:cNvSpPr>
          <p:nvPr>
            <p:ph type="body" idx="26"/>
          </p:nvPr>
        </p:nvSpPr>
        <p:spPr>
          <a:xfrm>
            <a:off x="8877362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69" name="Google Shape;2069;p21"/>
          <p:cNvSpPr/>
          <p:nvPr/>
        </p:nvSpPr>
        <p:spPr>
          <a:xfrm>
            <a:off x="7856115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0" name="Google Shape;2070;p21"/>
          <p:cNvSpPr>
            <a:spLocks noGrp="1"/>
          </p:cNvSpPr>
          <p:nvPr>
            <p:ph type="pic" idx="27"/>
          </p:nvPr>
        </p:nvSpPr>
        <p:spPr>
          <a:xfrm>
            <a:off x="7928115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71" name="Google Shape;2071;p21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bg>
      <p:bgPr>
        <a:solidFill>
          <a:schemeClr val="lt1"/>
        </a:solidFill>
        <a:effectLst/>
      </p:bgPr>
    </p:bg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25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74" name="Google Shape;2074;p25"/>
          <p:cNvSpPr txBox="1">
            <a:spLocks noGrp="1"/>
          </p:cNvSpPr>
          <p:nvPr>
            <p:ph type="body" idx="1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75" name="Google Shape;2075;p25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Content">
  <p:cSld name="Simple Content">
    <p:bg>
      <p:bgPr>
        <a:solidFill>
          <a:schemeClr val="lt1"/>
        </a:solidFill>
        <a:effectLst/>
      </p:bgPr>
    </p:bg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p26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78" name="Google Shape;2078;p26"/>
          <p:cNvSpPr txBox="1">
            <a:spLocks noGrp="1"/>
          </p:cNvSpPr>
          <p:nvPr>
            <p:ph type="body" idx="1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79" name="Google Shape;2079;p26"/>
          <p:cNvSpPr txBox="1">
            <a:spLocks noGrp="1"/>
          </p:cNvSpPr>
          <p:nvPr>
            <p:ph type="body" idx="2"/>
          </p:nvPr>
        </p:nvSpPr>
        <p:spPr>
          <a:xfrm>
            <a:off x="526940" y="1711643"/>
            <a:ext cx="11230421" cy="442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80" name="Google Shape;2080;p26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 portfolio">
  <p:cSld name="Grid portfoli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9"/>
          <p:cNvSpPr/>
          <p:nvPr/>
        </p:nvSpPr>
        <p:spPr>
          <a:xfrm>
            <a:off x="7338842" y="2286623"/>
            <a:ext cx="2446281" cy="2285688"/>
          </a:xfrm>
          <a:prstGeom prst="rect">
            <a:avLst/>
          </a:prstGeom>
          <a:solidFill>
            <a:srgbClr val="8EB8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59"/>
          <p:cNvSpPr/>
          <p:nvPr/>
        </p:nvSpPr>
        <p:spPr>
          <a:xfrm>
            <a:off x="-1" y="146"/>
            <a:ext cx="2446281" cy="2285688"/>
          </a:xfrm>
          <a:prstGeom prst="rect">
            <a:avLst/>
          </a:prstGeom>
          <a:solidFill>
            <a:srgbClr val="A9D1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59"/>
          <p:cNvSpPr/>
          <p:nvPr/>
        </p:nvSpPr>
        <p:spPr>
          <a:xfrm>
            <a:off x="-1" y="2285834"/>
            <a:ext cx="2446281" cy="22856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59"/>
          <p:cNvSpPr/>
          <p:nvPr/>
        </p:nvSpPr>
        <p:spPr>
          <a:xfrm>
            <a:off x="2446280" y="4572312"/>
            <a:ext cx="2446281" cy="2285688"/>
          </a:xfrm>
          <a:prstGeom prst="rect">
            <a:avLst/>
          </a:prstGeom>
          <a:solidFill>
            <a:srgbClr val="66C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59"/>
          <p:cNvSpPr/>
          <p:nvPr/>
        </p:nvSpPr>
        <p:spPr>
          <a:xfrm>
            <a:off x="2446280" y="541"/>
            <a:ext cx="2446281" cy="22856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59"/>
          <p:cNvSpPr/>
          <p:nvPr/>
        </p:nvSpPr>
        <p:spPr>
          <a:xfrm>
            <a:off x="2446280" y="2286229"/>
            <a:ext cx="2446281" cy="2285688"/>
          </a:xfrm>
          <a:prstGeom prst="rect">
            <a:avLst/>
          </a:prstGeom>
          <a:solidFill>
            <a:srgbClr val="A9D1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59"/>
          <p:cNvSpPr/>
          <p:nvPr/>
        </p:nvSpPr>
        <p:spPr>
          <a:xfrm>
            <a:off x="9785123" y="4572312"/>
            <a:ext cx="2446281" cy="2285688"/>
          </a:xfrm>
          <a:prstGeom prst="rect">
            <a:avLst/>
          </a:prstGeom>
          <a:solidFill>
            <a:srgbClr val="CCE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59"/>
          <p:cNvSpPr/>
          <p:nvPr/>
        </p:nvSpPr>
        <p:spPr>
          <a:xfrm>
            <a:off x="9785123" y="2286622"/>
            <a:ext cx="2446281" cy="22856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59"/>
          <p:cNvSpPr/>
          <p:nvPr/>
        </p:nvSpPr>
        <p:spPr>
          <a:xfrm>
            <a:off x="4892561" y="2286229"/>
            <a:ext cx="2446281" cy="22856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59"/>
          <p:cNvSpPr/>
          <p:nvPr/>
        </p:nvSpPr>
        <p:spPr>
          <a:xfrm>
            <a:off x="4892561" y="4571916"/>
            <a:ext cx="2446281" cy="2285688"/>
          </a:xfrm>
          <a:prstGeom prst="rect">
            <a:avLst/>
          </a:prstGeom>
          <a:solidFill>
            <a:srgbClr val="A9D1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59"/>
          <p:cNvSpPr/>
          <p:nvPr/>
        </p:nvSpPr>
        <p:spPr>
          <a:xfrm>
            <a:off x="7338842" y="935"/>
            <a:ext cx="2446281" cy="22856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59"/>
          <p:cNvSpPr/>
          <p:nvPr/>
        </p:nvSpPr>
        <p:spPr>
          <a:xfrm>
            <a:off x="9785123" y="935"/>
            <a:ext cx="2446281" cy="2285688"/>
          </a:xfrm>
          <a:prstGeom prst="rect">
            <a:avLst/>
          </a:prstGeom>
          <a:solidFill>
            <a:srgbClr val="A9D1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59"/>
          <p:cNvSpPr/>
          <p:nvPr/>
        </p:nvSpPr>
        <p:spPr>
          <a:xfrm>
            <a:off x="4892561" y="935"/>
            <a:ext cx="2446281" cy="2285688"/>
          </a:xfrm>
          <a:prstGeom prst="rect">
            <a:avLst/>
          </a:prstGeom>
          <a:solidFill>
            <a:srgbClr val="A9D1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59"/>
          <p:cNvSpPr/>
          <p:nvPr/>
        </p:nvSpPr>
        <p:spPr>
          <a:xfrm>
            <a:off x="-1" y="4570931"/>
            <a:ext cx="2446281" cy="2285688"/>
          </a:xfrm>
          <a:prstGeom prst="rect">
            <a:avLst/>
          </a:prstGeom>
          <a:solidFill>
            <a:srgbClr val="A9D1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59"/>
          <p:cNvSpPr/>
          <p:nvPr/>
        </p:nvSpPr>
        <p:spPr>
          <a:xfrm>
            <a:off x="7338842" y="4572310"/>
            <a:ext cx="2446281" cy="22856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59"/>
          <p:cNvSpPr/>
          <p:nvPr/>
        </p:nvSpPr>
        <p:spPr>
          <a:xfrm>
            <a:off x="-1" y="-249"/>
            <a:ext cx="2446281" cy="2285688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  <a:effectLst>
            <a:outerShdw blurRad="50800" dist="254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288000" tIns="45700" rIns="288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19" name="Google Shape;119;p59"/>
          <p:cNvSpPr/>
          <p:nvPr/>
        </p:nvSpPr>
        <p:spPr>
          <a:xfrm>
            <a:off x="2446280" y="2286156"/>
            <a:ext cx="2446281" cy="2285688"/>
          </a:xfrm>
          <a:prstGeom prst="rect">
            <a:avLst/>
          </a:prstGeom>
          <a:solidFill>
            <a:schemeClr val="accent2">
              <a:alpha val="89803"/>
            </a:schemeClr>
          </a:solidFill>
          <a:ln>
            <a:noFill/>
          </a:ln>
          <a:effectLst>
            <a:outerShdw blurRad="50800" dist="254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288000" tIns="45700" rIns="288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20" name="Google Shape;120;p59"/>
          <p:cNvSpPr/>
          <p:nvPr/>
        </p:nvSpPr>
        <p:spPr>
          <a:xfrm>
            <a:off x="4892561" y="2283862"/>
            <a:ext cx="2446281" cy="2285688"/>
          </a:xfrm>
          <a:prstGeom prst="rect">
            <a:avLst/>
          </a:prstGeom>
          <a:solidFill>
            <a:srgbClr val="CAE2B0">
              <a:alpha val="89803"/>
            </a:srgbClr>
          </a:solidFill>
          <a:ln>
            <a:noFill/>
          </a:ln>
          <a:effectLst>
            <a:outerShdw blurRad="50800" dist="254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288000" tIns="45700" rIns="288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21" name="Google Shape;121;p59"/>
          <p:cNvSpPr/>
          <p:nvPr/>
        </p:nvSpPr>
        <p:spPr>
          <a:xfrm>
            <a:off x="7338842" y="4572312"/>
            <a:ext cx="2446281" cy="2285688"/>
          </a:xfrm>
          <a:prstGeom prst="rect">
            <a:avLst/>
          </a:prstGeom>
          <a:solidFill>
            <a:srgbClr val="FEECD1">
              <a:alpha val="89803"/>
            </a:srgbClr>
          </a:solidFill>
          <a:ln>
            <a:noFill/>
          </a:ln>
          <a:effectLst>
            <a:outerShdw blurRad="50800" dist="254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288000" tIns="45700" rIns="288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22" name="Google Shape;122;p59"/>
          <p:cNvSpPr/>
          <p:nvPr/>
        </p:nvSpPr>
        <p:spPr>
          <a:xfrm>
            <a:off x="9786539" y="-4192"/>
            <a:ext cx="2446281" cy="2285688"/>
          </a:xfrm>
          <a:prstGeom prst="rect">
            <a:avLst/>
          </a:prstGeom>
          <a:solidFill>
            <a:schemeClr val="accent6">
              <a:alpha val="89803"/>
            </a:schemeClr>
          </a:solidFill>
          <a:ln>
            <a:noFill/>
          </a:ln>
          <a:effectLst>
            <a:outerShdw blurRad="50800" dist="254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288000" tIns="45700" rIns="288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23" name="Google Shape;123;p59"/>
          <p:cNvSpPr txBox="1">
            <a:spLocks noGrp="1"/>
          </p:cNvSpPr>
          <p:nvPr>
            <p:ph type="sldNum" idx="12"/>
          </p:nvPr>
        </p:nvSpPr>
        <p:spPr>
          <a:xfrm>
            <a:off x="11288807" y="6225718"/>
            <a:ext cx="5547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e points">
  <p:cSld name="Thee points">
    <p:bg>
      <p:bgPr>
        <a:solidFill>
          <a:srgbClr val="F2F2F2"/>
        </a:solidFill>
        <a:effectLst/>
      </p:bgPr>
    </p:bg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27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83" name="Google Shape;2083;p27"/>
          <p:cNvSpPr/>
          <p:nvPr/>
        </p:nvSpPr>
        <p:spPr>
          <a:xfrm>
            <a:off x="526941" y="2277035"/>
            <a:ext cx="3578894" cy="3388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4" name="Google Shape;2084;p27"/>
          <p:cNvSpPr/>
          <p:nvPr/>
        </p:nvSpPr>
        <p:spPr>
          <a:xfrm>
            <a:off x="4296180" y="2277035"/>
            <a:ext cx="3578894" cy="3388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5" name="Google Shape;2085;p27"/>
          <p:cNvSpPr/>
          <p:nvPr/>
        </p:nvSpPr>
        <p:spPr>
          <a:xfrm>
            <a:off x="8065420" y="2277035"/>
            <a:ext cx="3578894" cy="3388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6" name="Google Shape;2086;p27"/>
          <p:cNvSpPr/>
          <p:nvPr/>
        </p:nvSpPr>
        <p:spPr>
          <a:xfrm>
            <a:off x="1878445" y="5227751"/>
            <a:ext cx="875886" cy="8758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7" name="Google Shape;2087;p27"/>
          <p:cNvSpPr/>
          <p:nvPr/>
        </p:nvSpPr>
        <p:spPr>
          <a:xfrm>
            <a:off x="5647684" y="5227751"/>
            <a:ext cx="875886" cy="87588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8" name="Google Shape;2088;p27"/>
          <p:cNvSpPr/>
          <p:nvPr/>
        </p:nvSpPr>
        <p:spPr>
          <a:xfrm>
            <a:off x="9416924" y="5227751"/>
            <a:ext cx="875886" cy="87588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9" name="Google Shape;2089;p27"/>
          <p:cNvSpPr txBox="1">
            <a:spLocks noGrp="1"/>
          </p:cNvSpPr>
          <p:nvPr>
            <p:ph type="body" idx="1"/>
          </p:nvPr>
        </p:nvSpPr>
        <p:spPr>
          <a:xfrm>
            <a:off x="777952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0" name="Google Shape;2090;p27"/>
          <p:cNvSpPr txBox="1">
            <a:spLocks noGrp="1"/>
          </p:cNvSpPr>
          <p:nvPr>
            <p:ph type="body" idx="2"/>
          </p:nvPr>
        </p:nvSpPr>
        <p:spPr>
          <a:xfrm>
            <a:off x="777952" y="3362964"/>
            <a:ext cx="3076873" cy="160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1" name="Google Shape;2091;p27"/>
          <p:cNvSpPr>
            <a:spLocks noGrp="1"/>
          </p:cNvSpPr>
          <p:nvPr>
            <p:ph type="pic" idx="3"/>
          </p:nvPr>
        </p:nvSpPr>
        <p:spPr>
          <a:xfrm>
            <a:off x="2028388" y="5377694"/>
            <a:ext cx="576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2" name="Google Shape;2092;p27"/>
          <p:cNvSpPr txBox="1">
            <a:spLocks noGrp="1"/>
          </p:cNvSpPr>
          <p:nvPr>
            <p:ph type="body" idx="4"/>
          </p:nvPr>
        </p:nvSpPr>
        <p:spPr>
          <a:xfrm>
            <a:off x="454719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3" name="Google Shape;2093;p27"/>
          <p:cNvSpPr txBox="1">
            <a:spLocks noGrp="1"/>
          </p:cNvSpPr>
          <p:nvPr>
            <p:ph type="body" idx="5"/>
          </p:nvPr>
        </p:nvSpPr>
        <p:spPr>
          <a:xfrm>
            <a:off x="4547191" y="3362964"/>
            <a:ext cx="3076873" cy="160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4" name="Google Shape;2094;p27"/>
          <p:cNvSpPr>
            <a:spLocks noGrp="1"/>
          </p:cNvSpPr>
          <p:nvPr>
            <p:ph type="pic" idx="6"/>
          </p:nvPr>
        </p:nvSpPr>
        <p:spPr>
          <a:xfrm>
            <a:off x="5797627" y="5377694"/>
            <a:ext cx="576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5" name="Google Shape;2095;p27"/>
          <p:cNvSpPr txBox="1">
            <a:spLocks noGrp="1"/>
          </p:cNvSpPr>
          <p:nvPr>
            <p:ph type="body" idx="7"/>
          </p:nvPr>
        </p:nvSpPr>
        <p:spPr>
          <a:xfrm>
            <a:off x="831643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6" name="Google Shape;2096;p27"/>
          <p:cNvSpPr txBox="1">
            <a:spLocks noGrp="1"/>
          </p:cNvSpPr>
          <p:nvPr>
            <p:ph type="body" idx="8"/>
          </p:nvPr>
        </p:nvSpPr>
        <p:spPr>
          <a:xfrm>
            <a:off x="8316431" y="3362964"/>
            <a:ext cx="3076873" cy="160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7" name="Google Shape;2097;p27"/>
          <p:cNvSpPr>
            <a:spLocks noGrp="1"/>
          </p:cNvSpPr>
          <p:nvPr>
            <p:ph type="pic" idx="9"/>
          </p:nvPr>
        </p:nvSpPr>
        <p:spPr>
          <a:xfrm>
            <a:off x="9566867" y="5373673"/>
            <a:ext cx="576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8" name="Google Shape;2098;p27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e points With Benefit">
  <p:cSld name="Thee points With Benefit">
    <p:bg>
      <p:bgPr>
        <a:solidFill>
          <a:srgbClr val="F2F2F2"/>
        </a:solidFill>
        <a:effectLst/>
      </p:bgPr>
    </p:bg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28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01" name="Google Shape;2101;p28"/>
          <p:cNvSpPr/>
          <p:nvPr/>
        </p:nvSpPr>
        <p:spPr>
          <a:xfrm>
            <a:off x="526941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2" name="Google Shape;2102;p28"/>
          <p:cNvSpPr/>
          <p:nvPr/>
        </p:nvSpPr>
        <p:spPr>
          <a:xfrm>
            <a:off x="4296180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3" name="Google Shape;2103;p28"/>
          <p:cNvSpPr/>
          <p:nvPr/>
        </p:nvSpPr>
        <p:spPr>
          <a:xfrm>
            <a:off x="8065420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4" name="Google Shape;2104;p28"/>
          <p:cNvSpPr txBox="1">
            <a:spLocks noGrp="1"/>
          </p:cNvSpPr>
          <p:nvPr>
            <p:ph type="body" idx="1"/>
          </p:nvPr>
        </p:nvSpPr>
        <p:spPr>
          <a:xfrm>
            <a:off x="777952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05" name="Google Shape;2105;p28"/>
          <p:cNvSpPr txBox="1">
            <a:spLocks noGrp="1"/>
          </p:cNvSpPr>
          <p:nvPr>
            <p:ph type="body" idx="2"/>
          </p:nvPr>
        </p:nvSpPr>
        <p:spPr>
          <a:xfrm>
            <a:off x="777952" y="3362964"/>
            <a:ext cx="3076873" cy="97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06" name="Google Shape;2106;p28"/>
          <p:cNvSpPr txBox="1">
            <a:spLocks noGrp="1"/>
          </p:cNvSpPr>
          <p:nvPr>
            <p:ph type="body" idx="3"/>
          </p:nvPr>
        </p:nvSpPr>
        <p:spPr>
          <a:xfrm>
            <a:off x="454719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07" name="Google Shape;2107;p28"/>
          <p:cNvSpPr txBox="1">
            <a:spLocks noGrp="1"/>
          </p:cNvSpPr>
          <p:nvPr>
            <p:ph type="body" idx="4"/>
          </p:nvPr>
        </p:nvSpPr>
        <p:spPr>
          <a:xfrm>
            <a:off x="4547191" y="3362964"/>
            <a:ext cx="3076873" cy="97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08" name="Google Shape;2108;p28"/>
          <p:cNvSpPr txBox="1">
            <a:spLocks noGrp="1"/>
          </p:cNvSpPr>
          <p:nvPr>
            <p:ph type="body" idx="5"/>
          </p:nvPr>
        </p:nvSpPr>
        <p:spPr>
          <a:xfrm>
            <a:off x="831643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09" name="Google Shape;2109;p28"/>
          <p:cNvSpPr txBox="1">
            <a:spLocks noGrp="1"/>
          </p:cNvSpPr>
          <p:nvPr>
            <p:ph type="body" idx="6"/>
          </p:nvPr>
        </p:nvSpPr>
        <p:spPr>
          <a:xfrm>
            <a:off x="8316431" y="3362964"/>
            <a:ext cx="3076873" cy="97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10" name="Google Shape;2110;p28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1" name="Google Shape;2111;p28"/>
          <p:cNvSpPr/>
          <p:nvPr/>
        </p:nvSpPr>
        <p:spPr>
          <a:xfrm>
            <a:off x="526940" y="4962525"/>
            <a:ext cx="11117374" cy="13425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2" name="Google Shape;2112;p28"/>
          <p:cNvSpPr txBox="1">
            <a:spLocks noGrp="1"/>
          </p:cNvSpPr>
          <p:nvPr>
            <p:ph type="body" idx="7"/>
          </p:nvPr>
        </p:nvSpPr>
        <p:spPr>
          <a:xfrm>
            <a:off x="1705822" y="5191535"/>
            <a:ext cx="8780356" cy="86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points">
  <p:cSld name="Six points">
    <p:bg>
      <p:bgPr>
        <a:solidFill>
          <a:srgbClr val="F2F2F2"/>
        </a:solidFill>
        <a:effectLst/>
      </p:bgPr>
    </p:bg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p29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15" name="Google Shape;2115;p29"/>
          <p:cNvSpPr/>
          <p:nvPr/>
        </p:nvSpPr>
        <p:spPr>
          <a:xfrm>
            <a:off x="52694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6" name="Google Shape;2116;p29"/>
          <p:cNvSpPr/>
          <p:nvPr/>
        </p:nvSpPr>
        <p:spPr>
          <a:xfrm>
            <a:off x="429618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7" name="Google Shape;2117;p29"/>
          <p:cNvSpPr/>
          <p:nvPr/>
        </p:nvSpPr>
        <p:spPr>
          <a:xfrm>
            <a:off x="8065420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8" name="Google Shape;2118;p29"/>
          <p:cNvSpPr/>
          <p:nvPr/>
        </p:nvSpPr>
        <p:spPr>
          <a:xfrm>
            <a:off x="526941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9" name="Google Shape;2119;p29"/>
          <p:cNvSpPr/>
          <p:nvPr/>
        </p:nvSpPr>
        <p:spPr>
          <a:xfrm>
            <a:off x="4296180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0" name="Google Shape;2120;p29"/>
          <p:cNvSpPr/>
          <p:nvPr/>
        </p:nvSpPr>
        <p:spPr>
          <a:xfrm>
            <a:off x="8065420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1" name="Google Shape;2121;p29"/>
          <p:cNvSpPr txBox="1">
            <a:spLocks noGrp="1"/>
          </p:cNvSpPr>
          <p:nvPr>
            <p:ph type="body" idx="1"/>
          </p:nvPr>
        </p:nvSpPr>
        <p:spPr>
          <a:xfrm>
            <a:off x="1596999" y="2463688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22" name="Google Shape;2122;p29"/>
          <p:cNvSpPr txBox="1">
            <a:spLocks noGrp="1"/>
          </p:cNvSpPr>
          <p:nvPr>
            <p:ph type="body" idx="2"/>
          </p:nvPr>
        </p:nvSpPr>
        <p:spPr>
          <a:xfrm>
            <a:off x="1596998" y="2943033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23" name="Google Shape;2123;p29"/>
          <p:cNvSpPr>
            <a:spLocks noGrp="1"/>
          </p:cNvSpPr>
          <p:nvPr>
            <p:ph type="pic" idx="3"/>
          </p:nvPr>
        </p:nvSpPr>
        <p:spPr>
          <a:xfrm>
            <a:off x="914935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24" name="Google Shape;2124;p29"/>
          <p:cNvSpPr txBox="1">
            <a:spLocks noGrp="1"/>
          </p:cNvSpPr>
          <p:nvPr>
            <p:ph type="body" idx="4"/>
          </p:nvPr>
        </p:nvSpPr>
        <p:spPr>
          <a:xfrm>
            <a:off x="526941" y="5661946"/>
            <a:ext cx="11117373" cy="64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25" name="Google Shape;2125;p29"/>
          <p:cNvSpPr txBox="1">
            <a:spLocks noGrp="1"/>
          </p:cNvSpPr>
          <p:nvPr>
            <p:ph type="body" idx="5"/>
          </p:nvPr>
        </p:nvSpPr>
        <p:spPr>
          <a:xfrm>
            <a:off x="5359063" y="2463688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26" name="Google Shape;2126;p29"/>
          <p:cNvSpPr txBox="1">
            <a:spLocks noGrp="1"/>
          </p:cNvSpPr>
          <p:nvPr>
            <p:ph type="body" idx="6"/>
          </p:nvPr>
        </p:nvSpPr>
        <p:spPr>
          <a:xfrm>
            <a:off x="5359062" y="2943033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27" name="Google Shape;2127;p29"/>
          <p:cNvSpPr>
            <a:spLocks noGrp="1"/>
          </p:cNvSpPr>
          <p:nvPr>
            <p:ph type="pic" idx="7"/>
          </p:nvPr>
        </p:nvSpPr>
        <p:spPr>
          <a:xfrm>
            <a:off x="4676999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28" name="Google Shape;2128;p29"/>
          <p:cNvSpPr txBox="1">
            <a:spLocks noGrp="1"/>
          </p:cNvSpPr>
          <p:nvPr>
            <p:ph type="body" idx="8"/>
          </p:nvPr>
        </p:nvSpPr>
        <p:spPr>
          <a:xfrm>
            <a:off x="9111086" y="2461425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29" name="Google Shape;2129;p29"/>
          <p:cNvSpPr txBox="1">
            <a:spLocks noGrp="1"/>
          </p:cNvSpPr>
          <p:nvPr>
            <p:ph type="body" idx="9"/>
          </p:nvPr>
        </p:nvSpPr>
        <p:spPr>
          <a:xfrm>
            <a:off x="9111085" y="2940770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0" name="Google Shape;2130;p29"/>
          <p:cNvSpPr>
            <a:spLocks noGrp="1"/>
          </p:cNvSpPr>
          <p:nvPr>
            <p:ph type="pic" idx="13"/>
          </p:nvPr>
        </p:nvSpPr>
        <p:spPr>
          <a:xfrm>
            <a:off x="8429022" y="2725899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1" name="Google Shape;2131;p29"/>
          <p:cNvSpPr txBox="1">
            <a:spLocks noGrp="1"/>
          </p:cNvSpPr>
          <p:nvPr>
            <p:ph type="body" idx="14"/>
          </p:nvPr>
        </p:nvSpPr>
        <p:spPr>
          <a:xfrm>
            <a:off x="1596999" y="4137297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2" name="Google Shape;2132;p29"/>
          <p:cNvSpPr txBox="1">
            <a:spLocks noGrp="1"/>
          </p:cNvSpPr>
          <p:nvPr>
            <p:ph type="body" idx="15"/>
          </p:nvPr>
        </p:nvSpPr>
        <p:spPr>
          <a:xfrm>
            <a:off x="1596998" y="4616642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3" name="Google Shape;2133;p29"/>
          <p:cNvSpPr>
            <a:spLocks noGrp="1"/>
          </p:cNvSpPr>
          <p:nvPr>
            <p:ph type="pic" idx="16"/>
          </p:nvPr>
        </p:nvSpPr>
        <p:spPr>
          <a:xfrm>
            <a:off x="914935" y="440177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4" name="Google Shape;2134;p29"/>
          <p:cNvSpPr txBox="1">
            <a:spLocks noGrp="1"/>
          </p:cNvSpPr>
          <p:nvPr>
            <p:ph type="body" idx="17"/>
          </p:nvPr>
        </p:nvSpPr>
        <p:spPr>
          <a:xfrm>
            <a:off x="5359063" y="4137297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5" name="Google Shape;2135;p29"/>
          <p:cNvSpPr txBox="1">
            <a:spLocks noGrp="1"/>
          </p:cNvSpPr>
          <p:nvPr>
            <p:ph type="body" idx="18"/>
          </p:nvPr>
        </p:nvSpPr>
        <p:spPr>
          <a:xfrm>
            <a:off x="5359062" y="4616642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6" name="Google Shape;2136;p29"/>
          <p:cNvSpPr>
            <a:spLocks noGrp="1"/>
          </p:cNvSpPr>
          <p:nvPr>
            <p:ph type="pic" idx="19"/>
          </p:nvPr>
        </p:nvSpPr>
        <p:spPr>
          <a:xfrm>
            <a:off x="4676999" y="440177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7" name="Google Shape;2137;p29"/>
          <p:cNvSpPr txBox="1">
            <a:spLocks noGrp="1"/>
          </p:cNvSpPr>
          <p:nvPr>
            <p:ph type="body" idx="20"/>
          </p:nvPr>
        </p:nvSpPr>
        <p:spPr>
          <a:xfrm>
            <a:off x="9111086" y="4135034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8" name="Google Shape;2138;p29"/>
          <p:cNvSpPr txBox="1">
            <a:spLocks noGrp="1"/>
          </p:cNvSpPr>
          <p:nvPr>
            <p:ph type="body" idx="21"/>
          </p:nvPr>
        </p:nvSpPr>
        <p:spPr>
          <a:xfrm>
            <a:off x="9111085" y="4614379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9" name="Google Shape;2139;p29"/>
          <p:cNvSpPr>
            <a:spLocks noGrp="1"/>
          </p:cNvSpPr>
          <p:nvPr>
            <p:ph type="pic" idx="22"/>
          </p:nvPr>
        </p:nvSpPr>
        <p:spPr>
          <a:xfrm>
            <a:off x="8429022" y="4399508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40" name="Google Shape;2140;p29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oints">
  <p:cSld name="5 points">
    <p:bg>
      <p:bgPr>
        <a:solidFill>
          <a:srgbClr val="F2F2F2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30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43" name="Google Shape;2143;p30"/>
          <p:cNvSpPr/>
          <p:nvPr/>
        </p:nvSpPr>
        <p:spPr>
          <a:xfrm>
            <a:off x="52694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4" name="Google Shape;2144;p30"/>
          <p:cNvSpPr/>
          <p:nvPr/>
        </p:nvSpPr>
        <p:spPr>
          <a:xfrm>
            <a:off x="429618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5" name="Google Shape;2145;p30"/>
          <p:cNvSpPr/>
          <p:nvPr/>
        </p:nvSpPr>
        <p:spPr>
          <a:xfrm>
            <a:off x="8065420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6" name="Google Shape;2146;p30"/>
          <p:cNvSpPr/>
          <p:nvPr/>
        </p:nvSpPr>
        <p:spPr>
          <a:xfrm>
            <a:off x="2316389" y="3942597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7" name="Google Shape;2147;p30"/>
          <p:cNvSpPr/>
          <p:nvPr/>
        </p:nvSpPr>
        <p:spPr>
          <a:xfrm>
            <a:off x="6085628" y="3942597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8" name="Google Shape;2148;p30"/>
          <p:cNvSpPr txBox="1">
            <a:spLocks noGrp="1"/>
          </p:cNvSpPr>
          <p:nvPr>
            <p:ph type="body" idx="1"/>
          </p:nvPr>
        </p:nvSpPr>
        <p:spPr>
          <a:xfrm>
            <a:off x="1529804" y="2350654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49" name="Google Shape;2149;p30"/>
          <p:cNvSpPr>
            <a:spLocks noGrp="1"/>
          </p:cNvSpPr>
          <p:nvPr>
            <p:ph type="pic" idx="2"/>
          </p:nvPr>
        </p:nvSpPr>
        <p:spPr>
          <a:xfrm>
            <a:off x="834725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50" name="Google Shape;2150;p30"/>
          <p:cNvSpPr txBox="1">
            <a:spLocks noGrp="1"/>
          </p:cNvSpPr>
          <p:nvPr>
            <p:ph type="body" idx="3"/>
          </p:nvPr>
        </p:nvSpPr>
        <p:spPr>
          <a:xfrm>
            <a:off x="526941" y="5661946"/>
            <a:ext cx="11117373" cy="64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51" name="Google Shape;2151;p30"/>
          <p:cNvSpPr txBox="1">
            <a:spLocks noGrp="1"/>
          </p:cNvSpPr>
          <p:nvPr>
            <p:ph type="body" idx="4"/>
          </p:nvPr>
        </p:nvSpPr>
        <p:spPr>
          <a:xfrm>
            <a:off x="5291868" y="2350654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52" name="Google Shape;2152;p30"/>
          <p:cNvSpPr>
            <a:spLocks noGrp="1"/>
          </p:cNvSpPr>
          <p:nvPr>
            <p:ph type="pic" idx="5"/>
          </p:nvPr>
        </p:nvSpPr>
        <p:spPr>
          <a:xfrm>
            <a:off x="4596789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53" name="Google Shape;2153;p30"/>
          <p:cNvSpPr txBox="1">
            <a:spLocks noGrp="1"/>
          </p:cNvSpPr>
          <p:nvPr>
            <p:ph type="body" idx="6"/>
          </p:nvPr>
        </p:nvSpPr>
        <p:spPr>
          <a:xfrm>
            <a:off x="9043891" y="2350654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54" name="Google Shape;2154;p30"/>
          <p:cNvSpPr>
            <a:spLocks noGrp="1"/>
          </p:cNvSpPr>
          <p:nvPr>
            <p:ph type="pic" idx="7"/>
          </p:nvPr>
        </p:nvSpPr>
        <p:spPr>
          <a:xfrm>
            <a:off x="8348812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55" name="Google Shape;2155;p30"/>
          <p:cNvSpPr txBox="1">
            <a:spLocks noGrp="1"/>
          </p:cNvSpPr>
          <p:nvPr>
            <p:ph type="body" idx="8"/>
          </p:nvPr>
        </p:nvSpPr>
        <p:spPr>
          <a:xfrm>
            <a:off x="3319252" y="4070003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56" name="Google Shape;2156;p30"/>
          <p:cNvSpPr>
            <a:spLocks noGrp="1"/>
          </p:cNvSpPr>
          <p:nvPr>
            <p:ph type="pic" idx="9"/>
          </p:nvPr>
        </p:nvSpPr>
        <p:spPr>
          <a:xfrm>
            <a:off x="2624173" y="444751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57" name="Google Shape;2157;p30"/>
          <p:cNvSpPr txBox="1">
            <a:spLocks noGrp="1"/>
          </p:cNvSpPr>
          <p:nvPr>
            <p:ph type="body" idx="13"/>
          </p:nvPr>
        </p:nvSpPr>
        <p:spPr>
          <a:xfrm>
            <a:off x="7081316" y="4070003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58" name="Google Shape;2158;p30"/>
          <p:cNvSpPr>
            <a:spLocks noGrp="1"/>
          </p:cNvSpPr>
          <p:nvPr>
            <p:ph type="pic" idx="14"/>
          </p:nvPr>
        </p:nvSpPr>
        <p:spPr>
          <a:xfrm>
            <a:off x="6386237" y="444751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59" name="Google Shape;2159;p30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plash 24">
  <p:cSld name="Logo Splash 24">
    <p:bg>
      <p:bgPr>
        <a:solidFill>
          <a:srgbClr val="F2F2F2"/>
        </a:solidFill>
        <a:effectLst/>
      </p:bgPr>
    </p:bg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p31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162" name="Google Shape;2162;p31"/>
          <p:cNvGrpSpPr/>
          <p:nvPr/>
        </p:nvGrpSpPr>
        <p:grpSpPr>
          <a:xfrm>
            <a:off x="10076684" y="2041580"/>
            <a:ext cx="1684668" cy="4140145"/>
            <a:chOff x="10076684" y="2041580"/>
            <a:chExt cx="1684668" cy="4140145"/>
          </a:xfrm>
        </p:grpSpPr>
        <p:sp>
          <p:nvSpPr>
            <p:cNvPr id="2163" name="Google Shape;2163;p31"/>
            <p:cNvSpPr/>
            <p:nvPr/>
          </p:nvSpPr>
          <p:spPr>
            <a:xfrm>
              <a:off x="1007668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4" name="Google Shape;2164;p31"/>
            <p:cNvSpPr/>
            <p:nvPr/>
          </p:nvSpPr>
          <p:spPr>
            <a:xfrm>
              <a:off x="1007668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5" name="Google Shape;2165;p31"/>
            <p:cNvSpPr/>
            <p:nvPr/>
          </p:nvSpPr>
          <p:spPr>
            <a:xfrm>
              <a:off x="1007668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6" name="Google Shape;2166;p31"/>
            <p:cNvSpPr/>
            <p:nvPr/>
          </p:nvSpPr>
          <p:spPr>
            <a:xfrm>
              <a:off x="1007668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67" name="Google Shape;2167;p31"/>
          <p:cNvGrpSpPr/>
          <p:nvPr/>
        </p:nvGrpSpPr>
        <p:grpSpPr>
          <a:xfrm>
            <a:off x="8166737" y="2041580"/>
            <a:ext cx="1684668" cy="4140145"/>
            <a:chOff x="8181209" y="2041580"/>
            <a:chExt cx="1684668" cy="4140145"/>
          </a:xfrm>
        </p:grpSpPr>
        <p:sp>
          <p:nvSpPr>
            <p:cNvPr id="2168" name="Google Shape;2168;p31"/>
            <p:cNvSpPr/>
            <p:nvPr/>
          </p:nvSpPr>
          <p:spPr>
            <a:xfrm>
              <a:off x="8181209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9" name="Google Shape;2169;p31"/>
            <p:cNvSpPr/>
            <p:nvPr/>
          </p:nvSpPr>
          <p:spPr>
            <a:xfrm>
              <a:off x="8181209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0" name="Google Shape;2170;p31"/>
            <p:cNvSpPr/>
            <p:nvPr/>
          </p:nvSpPr>
          <p:spPr>
            <a:xfrm>
              <a:off x="8181209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8181209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72" name="Google Shape;2172;p31"/>
          <p:cNvGrpSpPr/>
          <p:nvPr/>
        </p:nvGrpSpPr>
        <p:grpSpPr>
          <a:xfrm>
            <a:off x="6256788" y="2041580"/>
            <a:ext cx="1684668" cy="4140145"/>
            <a:chOff x="6285734" y="2041580"/>
            <a:chExt cx="1684668" cy="4140145"/>
          </a:xfrm>
        </p:grpSpPr>
        <p:sp>
          <p:nvSpPr>
            <p:cNvPr id="2173" name="Google Shape;2173;p31"/>
            <p:cNvSpPr/>
            <p:nvPr/>
          </p:nvSpPr>
          <p:spPr>
            <a:xfrm>
              <a:off x="628573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628573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628573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6" name="Google Shape;2176;p31"/>
            <p:cNvSpPr/>
            <p:nvPr/>
          </p:nvSpPr>
          <p:spPr>
            <a:xfrm>
              <a:off x="628573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77" name="Google Shape;2177;p31"/>
          <p:cNvGrpSpPr/>
          <p:nvPr/>
        </p:nvGrpSpPr>
        <p:grpSpPr>
          <a:xfrm>
            <a:off x="4346839" y="2041580"/>
            <a:ext cx="1684668" cy="4140145"/>
            <a:chOff x="4390259" y="2041580"/>
            <a:chExt cx="1684668" cy="4140145"/>
          </a:xfrm>
        </p:grpSpPr>
        <p:sp>
          <p:nvSpPr>
            <p:cNvPr id="2178" name="Google Shape;2178;p31"/>
            <p:cNvSpPr/>
            <p:nvPr/>
          </p:nvSpPr>
          <p:spPr>
            <a:xfrm>
              <a:off x="4390259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4390259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0" name="Google Shape;2180;p31"/>
            <p:cNvSpPr/>
            <p:nvPr/>
          </p:nvSpPr>
          <p:spPr>
            <a:xfrm>
              <a:off x="4390259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1" name="Google Shape;2181;p31"/>
            <p:cNvSpPr/>
            <p:nvPr/>
          </p:nvSpPr>
          <p:spPr>
            <a:xfrm>
              <a:off x="4390259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82" name="Google Shape;2182;p31"/>
          <p:cNvGrpSpPr/>
          <p:nvPr/>
        </p:nvGrpSpPr>
        <p:grpSpPr>
          <a:xfrm>
            <a:off x="2436890" y="2041580"/>
            <a:ext cx="1684668" cy="4140145"/>
            <a:chOff x="2494784" y="2041580"/>
            <a:chExt cx="1684668" cy="4140145"/>
          </a:xfrm>
        </p:grpSpPr>
        <p:sp>
          <p:nvSpPr>
            <p:cNvPr id="2183" name="Google Shape;2183;p31"/>
            <p:cNvSpPr/>
            <p:nvPr/>
          </p:nvSpPr>
          <p:spPr>
            <a:xfrm>
              <a:off x="249478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249478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249478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6" name="Google Shape;2186;p31"/>
            <p:cNvSpPr/>
            <p:nvPr/>
          </p:nvSpPr>
          <p:spPr>
            <a:xfrm>
              <a:off x="249478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87" name="Google Shape;2187;p31"/>
          <p:cNvGrpSpPr/>
          <p:nvPr/>
        </p:nvGrpSpPr>
        <p:grpSpPr>
          <a:xfrm>
            <a:off x="526941" y="2041580"/>
            <a:ext cx="1684668" cy="4140145"/>
            <a:chOff x="526941" y="2041580"/>
            <a:chExt cx="1684668" cy="4140145"/>
          </a:xfrm>
        </p:grpSpPr>
        <p:sp>
          <p:nvSpPr>
            <p:cNvPr id="2188" name="Google Shape;2188;p31"/>
            <p:cNvSpPr/>
            <p:nvPr/>
          </p:nvSpPr>
          <p:spPr>
            <a:xfrm>
              <a:off x="526941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526941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526941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526941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92" name="Google Shape;2192;p31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e points with Card">
  <p:cSld name="Thee points with Card">
    <p:bg>
      <p:bgPr>
        <a:solidFill>
          <a:srgbClr val="F2F2F2"/>
        </a:solidFill>
        <a:effectLst/>
      </p:bgPr>
    </p:bg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p32"/>
          <p:cNvSpPr/>
          <p:nvPr/>
        </p:nvSpPr>
        <p:spPr>
          <a:xfrm>
            <a:off x="8148831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5" name="Google Shape;2195;p32"/>
          <p:cNvSpPr/>
          <p:nvPr/>
        </p:nvSpPr>
        <p:spPr>
          <a:xfrm>
            <a:off x="4430655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6" name="Google Shape;2196;p32"/>
          <p:cNvSpPr/>
          <p:nvPr/>
        </p:nvSpPr>
        <p:spPr>
          <a:xfrm>
            <a:off x="705624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7" name="Google Shape;2197;p32"/>
          <p:cNvSpPr>
            <a:spLocks noGrp="1"/>
          </p:cNvSpPr>
          <p:nvPr>
            <p:ph type="pic" idx="2"/>
          </p:nvPr>
        </p:nvSpPr>
        <p:spPr>
          <a:xfrm>
            <a:off x="705623" y="2296598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98" name="Google Shape;2198;p32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99" name="Google Shape;2199;p32"/>
          <p:cNvSpPr txBox="1">
            <a:spLocks noGrp="1"/>
          </p:cNvSpPr>
          <p:nvPr>
            <p:ph type="body" idx="1"/>
          </p:nvPr>
        </p:nvSpPr>
        <p:spPr>
          <a:xfrm>
            <a:off x="829106" y="4858949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00" name="Google Shape;2200;p32"/>
          <p:cNvSpPr txBox="1">
            <a:spLocks noGrp="1"/>
          </p:cNvSpPr>
          <p:nvPr>
            <p:ph type="body" idx="3"/>
          </p:nvPr>
        </p:nvSpPr>
        <p:spPr>
          <a:xfrm>
            <a:off x="829106" y="5501565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01" name="Google Shape;2201;p32"/>
          <p:cNvSpPr>
            <a:spLocks noGrp="1"/>
          </p:cNvSpPr>
          <p:nvPr>
            <p:ph type="pic" idx="4"/>
          </p:nvPr>
        </p:nvSpPr>
        <p:spPr>
          <a:xfrm>
            <a:off x="4430655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02" name="Google Shape;2202;p32"/>
          <p:cNvSpPr txBox="1">
            <a:spLocks noGrp="1"/>
          </p:cNvSpPr>
          <p:nvPr>
            <p:ph type="body" idx="5"/>
          </p:nvPr>
        </p:nvSpPr>
        <p:spPr>
          <a:xfrm>
            <a:off x="4554138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03" name="Google Shape;2203;p32"/>
          <p:cNvSpPr txBox="1">
            <a:spLocks noGrp="1"/>
          </p:cNvSpPr>
          <p:nvPr>
            <p:ph type="body" idx="6"/>
          </p:nvPr>
        </p:nvSpPr>
        <p:spPr>
          <a:xfrm>
            <a:off x="4554138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04" name="Google Shape;2204;p32"/>
          <p:cNvSpPr>
            <a:spLocks noGrp="1"/>
          </p:cNvSpPr>
          <p:nvPr>
            <p:ph type="pic" idx="7"/>
          </p:nvPr>
        </p:nvSpPr>
        <p:spPr>
          <a:xfrm>
            <a:off x="8148829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05" name="Google Shape;2205;p32"/>
          <p:cNvSpPr txBox="1">
            <a:spLocks noGrp="1"/>
          </p:cNvSpPr>
          <p:nvPr>
            <p:ph type="body" idx="8"/>
          </p:nvPr>
        </p:nvSpPr>
        <p:spPr>
          <a:xfrm>
            <a:off x="8272312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06" name="Google Shape;2206;p32"/>
          <p:cNvSpPr txBox="1">
            <a:spLocks noGrp="1"/>
          </p:cNvSpPr>
          <p:nvPr>
            <p:ph type="body" idx="9"/>
          </p:nvPr>
        </p:nvSpPr>
        <p:spPr>
          <a:xfrm>
            <a:off x="8272312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07" name="Google Shape;2207;p32"/>
          <p:cNvSpPr>
            <a:spLocks noGrp="1"/>
          </p:cNvSpPr>
          <p:nvPr>
            <p:ph type="body" idx="13"/>
          </p:nvPr>
        </p:nvSpPr>
        <p:spPr>
          <a:xfrm>
            <a:off x="2038671" y="4184303"/>
            <a:ext cx="657744" cy="65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08" name="Google Shape;2208;p32"/>
          <p:cNvSpPr>
            <a:spLocks noGrp="1"/>
          </p:cNvSpPr>
          <p:nvPr>
            <p:ph type="body" idx="14"/>
          </p:nvPr>
        </p:nvSpPr>
        <p:spPr>
          <a:xfrm>
            <a:off x="9481876" y="4184303"/>
            <a:ext cx="657744" cy="65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09" name="Google Shape;2209;p32"/>
          <p:cNvSpPr>
            <a:spLocks noGrp="1"/>
          </p:cNvSpPr>
          <p:nvPr>
            <p:ph type="body" idx="15"/>
          </p:nvPr>
        </p:nvSpPr>
        <p:spPr>
          <a:xfrm>
            <a:off x="5813279" y="4184303"/>
            <a:ext cx="657744" cy="65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10" name="Google Shape;2210;p32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ards with room on the botttom">
  <p:cSld name="Three cards with room on the botttom">
    <p:bg>
      <p:bgPr>
        <a:solidFill>
          <a:srgbClr val="F2F2F2"/>
        </a:solidFill>
        <a:effectLst/>
      </p:bgPr>
    </p:bg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33"/>
          <p:cNvSpPr/>
          <p:nvPr/>
        </p:nvSpPr>
        <p:spPr>
          <a:xfrm>
            <a:off x="8148831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3" name="Google Shape;2213;p33"/>
          <p:cNvSpPr/>
          <p:nvPr/>
        </p:nvSpPr>
        <p:spPr>
          <a:xfrm>
            <a:off x="4430655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4" name="Google Shape;2214;p33"/>
          <p:cNvSpPr/>
          <p:nvPr/>
        </p:nvSpPr>
        <p:spPr>
          <a:xfrm>
            <a:off x="705624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5" name="Google Shape;2215;p33"/>
          <p:cNvSpPr>
            <a:spLocks noGrp="1"/>
          </p:cNvSpPr>
          <p:nvPr>
            <p:ph type="pic" idx="2"/>
          </p:nvPr>
        </p:nvSpPr>
        <p:spPr>
          <a:xfrm>
            <a:off x="705623" y="1994847"/>
            <a:ext cx="3323839" cy="18726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16" name="Google Shape;2216;p33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17" name="Google Shape;2217;p33"/>
          <p:cNvSpPr txBox="1">
            <a:spLocks noGrp="1"/>
          </p:cNvSpPr>
          <p:nvPr>
            <p:ph type="body" idx="1"/>
          </p:nvPr>
        </p:nvSpPr>
        <p:spPr>
          <a:xfrm>
            <a:off x="829106" y="3940389"/>
            <a:ext cx="3076873" cy="12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18" name="Google Shape;2218;p33"/>
          <p:cNvSpPr>
            <a:spLocks noGrp="1"/>
          </p:cNvSpPr>
          <p:nvPr>
            <p:ph type="pic" idx="3"/>
          </p:nvPr>
        </p:nvSpPr>
        <p:spPr>
          <a:xfrm>
            <a:off x="4430655" y="1993383"/>
            <a:ext cx="3323839" cy="18726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19" name="Google Shape;2219;p33"/>
          <p:cNvSpPr txBox="1">
            <a:spLocks noGrp="1"/>
          </p:cNvSpPr>
          <p:nvPr>
            <p:ph type="body" idx="4"/>
          </p:nvPr>
        </p:nvSpPr>
        <p:spPr>
          <a:xfrm>
            <a:off x="4554138" y="3938925"/>
            <a:ext cx="3076873" cy="12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20" name="Google Shape;2220;p33"/>
          <p:cNvSpPr>
            <a:spLocks noGrp="1"/>
          </p:cNvSpPr>
          <p:nvPr>
            <p:ph type="pic" idx="5"/>
          </p:nvPr>
        </p:nvSpPr>
        <p:spPr>
          <a:xfrm>
            <a:off x="8148829" y="1993383"/>
            <a:ext cx="3323839" cy="18726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21" name="Google Shape;2221;p33"/>
          <p:cNvSpPr txBox="1">
            <a:spLocks noGrp="1"/>
          </p:cNvSpPr>
          <p:nvPr>
            <p:ph type="body" idx="6"/>
          </p:nvPr>
        </p:nvSpPr>
        <p:spPr>
          <a:xfrm>
            <a:off x="8272312" y="3938925"/>
            <a:ext cx="3076873" cy="12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22" name="Google Shape;2222;p33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ee points with Card">
  <p:cSld name="1_Thee points with Card">
    <p:bg>
      <p:bgPr>
        <a:solidFill>
          <a:srgbClr val="F2F2F2"/>
        </a:solidFill>
        <a:effectLst/>
      </p:bgPr>
    </p:bg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p34"/>
          <p:cNvSpPr/>
          <p:nvPr/>
        </p:nvSpPr>
        <p:spPr>
          <a:xfrm>
            <a:off x="8148831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5" name="Google Shape;2225;p34"/>
          <p:cNvSpPr/>
          <p:nvPr/>
        </p:nvSpPr>
        <p:spPr>
          <a:xfrm>
            <a:off x="4430655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6" name="Google Shape;2226;p34"/>
          <p:cNvSpPr/>
          <p:nvPr/>
        </p:nvSpPr>
        <p:spPr>
          <a:xfrm>
            <a:off x="705624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7" name="Google Shape;2227;p34"/>
          <p:cNvSpPr>
            <a:spLocks noGrp="1"/>
          </p:cNvSpPr>
          <p:nvPr>
            <p:ph type="pic" idx="2"/>
          </p:nvPr>
        </p:nvSpPr>
        <p:spPr>
          <a:xfrm>
            <a:off x="705623" y="2296598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28" name="Google Shape;2228;p34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9" name="Google Shape;2229;p34"/>
          <p:cNvSpPr txBox="1">
            <a:spLocks noGrp="1"/>
          </p:cNvSpPr>
          <p:nvPr>
            <p:ph type="body" idx="1"/>
          </p:nvPr>
        </p:nvSpPr>
        <p:spPr>
          <a:xfrm>
            <a:off x="829106" y="4858949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30" name="Google Shape;2230;p34"/>
          <p:cNvSpPr txBox="1">
            <a:spLocks noGrp="1"/>
          </p:cNvSpPr>
          <p:nvPr>
            <p:ph type="body" idx="3"/>
          </p:nvPr>
        </p:nvSpPr>
        <p:spPr>
          <a:xfrm>
            <a:off x="829106" y="5501565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31" name="Google Shape;2231;p34"/>
          <p:cNvSpPr>
            <a:spLocks noGrp="1"/>
          </p:cNvSpPr>
          <p:nvPr>
            <p:ph type="pic" idx="4"/>
          </p:nvPr>
        </p:nvSpPr>
        <p:spPr>
          <a:xfrm>
            <a:off x="4430655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32" name="Google Shape;2232;p34"/>
          <p:cNvSpPr txBox="1">
            <a:spLocks noGrp="1"/>
          </p:cNvSpPr>
          <p:nvPr>
            <p:ph type="body" idx="5"/>
          </p:nvPr>
        </p:nvSpPr>
        <p:spPr>
          <a:xfrm>
            <a:off x="4554138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33" name="Google Shape;2233;p34"/>
          <p:cNvSpPr txBox="1">
            <a:spLocks noGrp="1"/>
          </p:cNvSpPr>
          <p:nvPr>
            <p:ph type="body" idx="6"/>
          </p:nvPr>
        </p:nvSpPr>
        <p:spPr>
          <a:xfrm>
            <a:off x="4554138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34" name="Google Shape;2234;p34"/>
          <p:cNvSpPr>
            <a:spLocks noGrp="1"/>
          </p:cNvSpPr>
          <p:nvPr>
            <p:ph type="pic" idx="7"/>
          </p:nvPr>
        </p:nvSpPr>
        <p:spPr>
          <a:xfrm>
            <a:off x="8148829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35" name="Google Shape;2235;p34"/>
          <p:cNvSpPr txBox="1">
            <a:spLocks noGrp="1"/>
          </p:cNvSpPr>
          <p:nvPr>
            <p:ph type="body" idx="8"/>
          </p:nvPr>
        </p:nvSpPr>
        <p:spPr>
          <a:xfrm>
            <a:off x="8272312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36" name="Google Shape;2236;p34"/>
          <p:cNvSpPr txBox="1">
            <a:spLocks noGrp="1"/>
          </p:cNvSpPr>
          <p:nvPr>
            <p:ph type="body" idx="9"/>
          </p:nvPr>
        </p:nvSpPr>
        <p:spPr>
          <a:xfrm>
            <a:off x="8272312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37" name="Google Shape;2237;p34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oints with Card">
  <p:cSld name="Two points with Card">
    <p:bg>
      <p:bgPr>
        <a:solidFill>
          <a:srgbClr val="F2F2F2"/>
        </a:solidFill>
        <a:effectLst/>
      </p:bgPr>
    </p:bg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p35"/>
          <p:cNvSpPr/>
          <p:nvPr/>
        </p:nvSpPr>
        <p:spPr>
          <a:xfrm>
            <a:off x="1000899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0" name="Google Shape;2240;p35"/>
          <p:cNvSpPr>
            <a:spLocks noGrp="1"/>
          </p:cNvSpPr>
          <p:nvPr>
            <p:ph type="pic" idx="2"/>
          </p:nvPr>
        </p:nvSpPr>
        <p:spPr>
          <a:xfrm>
            <a:off x="1000899" y="2065070"/>
            <a:ext cx="4028304" cy="16137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41" name="Google Shape;2241;p35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42" name="Google Shape;2242;p35"/>
          <p:cNvSpPr txBox="1">
            <a:spLocks noGrp="1"/>
          </p:cNvSpPr>
          <p:nvPr>
            <p:ph type="body" idx="1"/>
          </p:nvPr>
        </p:nvSpPr>
        <p:spPr>
          <a:xfrm>
            <a:off x="1286649" y="3693971"/>
            <a:ext cx="3456802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43" name="Google Shape;2243;p35"/>
          <p:cNvSpPr txBox="1">
            <a:spLocks noGrp="1"/>
          </p:cNvSpPr>
          <p:nvPr>
            <p:ph type="body" idx="3"/>
          </p:nvPr>
        </p:nvSpPr>
        <p:spPr>
          <a:xfrm>
            <a:off x="1286649" y="4336587"/>
            <a:ext cx="3456802" cy="162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44" name="Google Shape;2244;p35"/>
          <p:cNvSpPr/>
          <p:nvPr/>
        </p:nvSpPr>
        <p:spPr>
          <a:xfrm>
            <a:off x="7255102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5" name="Google Shape;2245;p35"/>
          <p:cNvSpPr>
            <a:spLocks noGrp="1"/>
          </p:cNvSpPr>
          <p:nvPr>
            <p:ph type="pic" idx="4"/>
          </p:nvPr>
        </p:nvSpPr>
        <p:spPr>
          <a:xfrm>
            <a:off x="7255102" y="2065070"/>
            <a:ext cx="4028304" cy="16137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46" name="Google Shape;2246;p35"/>
          <p:cNvSpPr txBox="1">
            <a:spLocks noGrp="1"/>
          </p:cNvSpPr>
          <p:nvPr>
            <p:ph type="body" idx="5"/>
          </p:nvPr>
        </p:nvSpPr>
        <p:spPr>
          <a:xfrm>
            <a:off x="7540852" y="3693971"/>
            <a:ext cx="3456802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47" name="Google Shape;2247;p35"/>
          <p:cNvSpPr txBox="1">
            <a:spLocks noGrp="1"/>
          </p:cNvSpPr>
          <p:nvPr>
            <p:ph type="body" idx="6"/>
          </p:nvPr>
        </p:nvSpPr>
        <p:spPr>
          <a:xfrm>
            <a:off x="7540852" y="4336587"/>
            <a:ext cx="3456802" cy="162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48" name="Google Shape;2248;p35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oints side by side">
  <p:cSld name="Two points side by side">
    <p:bg>
      <p:bgPr>
        <a:solidFill>
          <a:srgbClr val="F2F2F2"/>
        </a:solidFill>
        <a:effectLst/>
      </p:bgPr>
    </p:bg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p36"/>
          <p:cNvSpPr/>
          <p:nvPr/>
        </p:nvSpPr>
        <p:spPr>
          <a:xfrm>
            <a:off x="1000899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1" name="Google Shape;2251;p36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52" name="Google Shape;2252;p36"/>
          <p:cNvSpPr txBox="1">
            <a:spLocks noGrp="1"/>
          </p:cNvSpPr>
          <p:nvPr>
            <p:ph type="body" idx="1"/>
          </p:nvPr>
        </p:nvSpPr>
        <p:spPr>
          <a:xfrm>
            <a:off x="1000900" y="2063606"/>
            <a:ext cx="4028300" cy="10034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53" name="Google Shape;2253;p36"/>
          <p:cNvSpPr txBox="1">
            <a:spLocks noGrp="1"/>
          </p:cNvSpPr>
          <p:nvPr>
            <p:ph type="body" idx="2"/>
          </p:nvPr>
        </p:nvSpPr>
        <p:spPr>
          <a:xfrm>
            <a:off x="1286649" y="3219451"/>
            <a:ext cx="3456802" cy="273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54" name="Google Shape;2254;p36"/>
          <p:cNvSpPr/>
          <p:nvPr/>
        </p:nvSpPr>
        <p:spPr>
          <a:xfrm>
            <a:off x="7255102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5" name="Google Shape;2255;p36"/>
          <p:cNvSpPr txBox="1">
            <a:spLocks noGrp="1"/>
          </p:cNvSpPr>
          <p:nvPr>
            <p:ph type="body" idx="3"/>
          </p:nvPr>
        </p:nvSpPr>
        <p:spPr>
          <a:xfrm>
            <a:off x="7255103" y="2063606"/>
            <a:ext cx="4028300" cy="1003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56" name="Google Shape;2256;p36"/>
          <p:cNvSpPr txBox="1">
            <a:spLocks noGrp="1"/>
          </p:cNvSpPr>
          <p:nvPr>
            <p:ph type="body" idx="4"/>
          </p:nvPr>
        </p:nvSpPr>
        <p:spPr>
          <a:xfrm>
            <a:off x="7540852" y="3219451"/>
            <a:ext cx="3456802" cy="273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57" name="Google Shape;2257;p36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>
            <a:alpha val="74901"/>
          </a:schemeClr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0"/>
          <p:cNvSpPr txBox="1">
            <a:spLocks noGrp="1"/>
          </p:cNvSpPr>
          <p:nvPr>
            <p:ph type="sldNum" idx="12"/>
          </p:nvPr>
        </p:nvSpPr>
        <p:spPr>
          <a:xfrm>
            <a:off x="11288807" y="6225719"/>
            <a:ext cx="5547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60"/>
          <p:cNvSpPr txBox="1">
            <a:spLocks noGrp="1"/>
          </p:cNvSpPr>
          <p:nvPr>
            <p:ph type="title"/>
          </p:nvPr>
        </p:nvSpPr>
        <p:spPr>
          <a:xfrm>
            <a:off x="2559112" y="2625936"/>
            <a:ext cx="7808214" cy="149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60"/>
          <p:cNvSpPr txBox="1">
            <a:spLocks noGrp="1"/>
          </p:cNvSpPr>
          <p:nvPr>
            <p:ph type="body" idx="1"/>
          </p:nvPr>
        </p:nvSpPr>
        <p:spPr>
          <a:xfrm>
            <a:off x="2559112" y="4213734"/>
            <a:ext cx="78082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8" name="Google Shape;128;p60"/>
          <p:cNvSpPr/>
          <p:nvPr/>
        </p:nvSpPr>
        <p:spPr>
          <a:xfrm>
            <a:off x="661099" y="1988662"/>
            <a:ext cx="2363984" cy="213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b="1">
                <a:solidFill>
                  <a:srgbClr val="FFFFFF"/>
                </a:solidFill>
                <a:latin typeface="MS Gothic"/>
                <a:ea typeface="MS Gothic"/>
                <a:cs typeface="MS Gothic"/>
                <a:sym typeface="MS Gothic"/>
              </a:rPr>
              <a:t>“</a:t>
            </a:r>
            <a:endParaRPr sz="8000">
              <a:solidFill>
                <a:srgbClr val="FFFFFF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ircles">
  <p:cSld name="Four Circles">
    <p:bg>
      <p:bgPr>
        <a:solidFill>
          <a:srgbClr val="F2F2F2"/>
        </a:solidFill>
        <a:effectLst/>
      </p:bgPr>
    </p:bg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p37"/>
          <p:cNvSpPr>
            <a:spLocks noGrp="1"/>
          </p:cNvSpPr>
          <p:nvPr>
            <p:ph type="pic" idx="2"/>
          </p:nvPr>
        </p:nvSpPr>
        <p:spPr>
          <a:xfrm>
            <a:off x="3612900" y="202442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60" name="Google Shape;2260;p37"/>
          <p:cNvSpPr>
            <a:spLocks noGrp="1"/>
          </p:cNvSpPr>
          <p:nvPr>
            <p:ph type="pic" idx="3"/>
          </p:nvPr>
        </p:nvSpPr>
        <p:spPr>
          <a:xfrm>
            <a:off x="6417216" y="203275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61" name="Google Shape;2261;p37"/>
          <p:cNvSpPr txBox="1">
            <a:spLocks noGrp="1"/>
          </p:cNvSpPr>
          <p:nvPr>
            <p:ph type="body" idx="1"/>
          </p:nvPr>
        </p:nvSpPr>
        <p:spPr>
          <a:xfrm>
            <a:off x="6440734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62" name="Google Shape;2262;p37"/>
          <p:cNvSpPr>
            <a:spLocks noGrp="1"/>
          </p:cNvSpPr>
          <p:nvPr>
            <p:ph type="body" idx="4"/>
          </p:nvPr>
        </p:nvSpPr>
        <p:spPr>
          <a:xfrm>
            <a:off x="7836672" y="2032754"/>
            <a:ext cx="657744" cy="6588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63" name="Google Shape;2263;p37"/>
          <p:cNvSpPr>
            <a:spLocks noGrp="1"/>
          </p:cNvSpPr>
          <p:nvPr>
            <p:ph type="pic" idx="5"/>
          </p:nvPr>
        </p:nvSpPr>
        <p:spPr>
          <a:xfrm>
            <a:off x="9284400" y="203275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64" name="Google Shape;2264;p37"/>
          <p:cNvSpPr txBox="1">
            <a:spLocks noGrp="1"/>
          </p:cNvSpPr>
          <p:nvPr>
            <p:ph type="body" idx="6"/>
          </p:nvPr>
        </p:nvSpPr>
        <p:spPr>
          <a:xfrm>
            <a:off x="9307918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65" name="Google Shape;2265;p37"/>
          <p:cNvSpPr txBox="1">
            <a:spLocks noGrp="1"/>
          </p:cNvSpPr>
          <p:nvPr>
            <p:ph type="body" idx="7"/>
          </p:nvPr>
        </p:nvSpPr>
        <p:spPr>
          <a:xfrm>
            <a:off x="9308600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66" name="Google Shape;2266;p37"/>
          <p:cNvSpPr>
            <a:spLocks noGrp="1"/>
          </p:cNvSpPr>
          <p:nvPr>
            <p:ph type="body" idx="8"/>
          </p:nvPr>
        </p:nvSpPr>
        <p:spPr>
          <a:xfrm>
            <a:off x="10703856" y="2032754"/>
            <a:ext cx="657744" cy="6588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67" name="Google Shape;2267;p37"/>
          <p:cNvSpPr>
            <a:spLocks noGrp="1"/>
          </p:cNvSpPr>
          <p:nvPr>
            <p:ph type="pic" idx="9"/>
          </p:nvPr>
        </p:nvSpPr>
        <p:spPr>
          <a:xfrm>
            <a:off x="760195" y="202442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68" name="Google Shape;2268;p37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69" name="Google Shape;2269;p37"/>
          <p:cNvSpPr txBox="1">
            <a:spLocks noGrp="1"/>
          </p:cNvSpPr>
          <p:nvPr>
            <p:ph type="body" idx="13"/>
          </p:nvPr>
        </p:nvSpPr>
        <p:spPr>
          <a:xfrm>
            <a:off x="783713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70" name="Google Shape;2270;p37"/>
          <p:cNvSpPr txBox="1">
            <a:spLocks noGrp="1"/>
          </p:cNvSpPr>
          <p:nvPr>
            <p:ph type="body" idx="14"/>
          </p:nvPr>
        </p:nvSpPr>
        <p:spPr>
          <a:xfrm>
            <a:off x="784395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71" name="Google Shape;2271;p37"/>
          <p:cNvSpPr>
            <a:spLocks noGrp="1"/>
          </p:cNvSpPr>
          <p:nvPr>
            <p:ph type="body" idx="15"/>
          </p:nvPr>
        </p:nvSpPr>
        <p:spPr>
          <a:xfrm>
            <a:off x="2179651" y="2024424"/>
            <a:ext cx="657744" cy="658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72" name="Google Shape;2272;p37"/>
          <p:cNvSpPr txBox="1">
            <a:spLocks noGrp="1"/>
          </p:cNvSpPr>
          <p:nvPr>
            <p:ph type="body" idx="16"/>
          </p:nvPr>
        </p:nvSpPr>
        <p:spPr>
          <a:xfrm>
            <a:off x="3636418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73" name="Google Shape;2273;p37"/>
          <p:cNvSpPr txBox="1">
            <a:spLocks noGrp="1"/>
          </p:cNvSpPr>
          <p:nvPr>
            <p:ph type="body" idx="17"/>
          </p:nvPr>
        </p:nvSpPr>
        <p:spPr>
          <a:xfrm>
            <a:off x="3637100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74" name="Google Shape;2274;p37"/>
          <p:cNvSpPr txBox="1">
            <a:spLocks noGrp="1"/>
          </p:cNvSpPr>
          <p:nvPr>
            <p:ph type="body" idx="18"/>
          </p:nvPr>
        </p:nvSpPr>
        <p:spPr>
          <a:xfrm>
            <a:off x="6441416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75" name="Google Shape;2275;p37"/>
          <p:cNvSpPr>
            <a:spLocks noGrp="1"/>
          </p:cNvSpPr>
          <p:nvPr>
            <p:ph type="body" idx="19"/>
          </p:nvPr>
        </p:nvSpPr>
        <p:spPr>
          <a:xfrm>
            <a:off x="5032356" y="2024424"/>
            <a:ext cx="657744" cy="658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76" name="Google Shape;2276;p37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squares">
  <p:cSld name="Four squares">
    <p:bg>
      <p:bgPr>
        <a:solidFill>
          <a:srgbClr val="F2F2F2"/>
        </a:solidFill>
        <a:effectLst/>
      </p:bgPr>
    </p:bg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38"/>
          <p:cNvSpPr>
            <a:spLocks noGrp="1"/>
          </p:cNvSpPr>
          <p:nvPr>
            <p:ph type="pic" idx="2"/>
          </p:nvPr>
        </p:nvSpPr>
        <p:spPr>
          <a:xfrm>
            <a:off x="3612900" y="202442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79" name="Google Shape;2279;p38"/>
          <p:cNvSpPr>
            <a:spLocks noGrp="1"/>
          </p:cNvSpPr>
          <p:nvPr>
            <p:ph type="pic" idx="3"/>
          </p:nvPr>
        </p:nvSpPr>
        <p:spPr>
          <a:xfrm>
            <a:off x="6417216" y="203275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80" name="Google Shape;2280;p38"/>
          <p:cNvSpPr txBox="1">
            <a:spLocks noGrp="1"/>
          </p:cNvSpPr>
          <p:nvPr>
            <p:ph type="body" idx="1"/>
          </p:nvPr>
        </p:nvSpPr>
        <p:spPr>
          <a:xfrm>
            <a:off x="6440734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81" name="Google Shape;2281;p38"/>
          <p:cNvSpPr>
            <a:spLocks noGrp="1"/>
          </p:cNvSpPr>
          <p:nvPr>
            <p:ph type="pic" idx="4"/>
          </p:nvPr>
        </p:nvSpPr>
        <p:spPr>
          <a:xfrm>
            <a:off x="9284400" y="203275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82" name="Google Shape;2282;p38"/>
          <p:cNvSpPr txBox="1">
            <a:spLocks noGrp="1"/>
          </p:cNvSpPr>
          <p:nvPr>
            <p:ph type="body" idx="5"/>
          </p:nvPr>
        </p:nvSpPr>
        <p:spPr>
          <a:xfrm>
            <a:off x="9307918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83" name="Google Shape;2283;p38"/>
          <p:cNvSpPr txBox="1">
            <a:spLocks noGrp="1"/>
          </p:cNvSpPr>
          <p:nvPr>
            <p:ph type="body" idx="6"/>
          </p:nvPr>
        </p:nvSpPr>
        <p:spPr>
          <a:xfrm>
            <a:off x="9308600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84" name="Google Shape;2284;p38"/>
          <p:cNvSpPr>
            <a:spLocks noGrp="1"/>
          </p:cNvSpPr>
          <p:nvPr>
            <p:ph type="pic" idx="7"/>
          </p:nvPr>
        </p:nvSpPr>
        <p:spPr>
          <a:xfrm>
            <a:off x="760195" y="202442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85" name="Google Shape;2285;p38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86" name="Google Shape;2286;p38"/>
          <p:cNvSpPr txBox="1">
            <a:spLocks noGrp="1"/>
          </p:cNvSpPr>
          <p:nvPr>
            <p:ph type="body" idx="8"/>
          </p:nvPr>
        </p:nvSpPr>
        <p:spPr>
          <a:xfrm>
            <a:off x="783713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87" name="Google Shape;2287;p38"/>
          <p:cNvSpPr txBox="1">
            <a:spLocks noGrp="1"/>
          </p:cNvSpPr>
          <p:nvPr>
            <p:ph type="body" idx="9"/>
          </p:nvPr>
        </p:nvSpPr>
        <p:spPr>
          <a:xfrm>
            <a:off x="784395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88" name="Google Shape;2288;p38"/>
          <p:cNvSpPr txBox="1">
            <a:spLocks noGrp="1"/>
          </p:cNvSpPr>
          <p:nvPr>
            <p:ph type="body" idx="13"/>
          </p:nvPr>
        </p:nvSpPr>
        <p:spPr>
          <a:xfrm>
            <a:off x="3636418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89" name="Google Shape;2289;p38"/>
          <p:cNvSpPr txBox="1">
            <a:spLocks noGrp="1"/>
          </p:cNvSpPr>
          <p:nvPr>
            <p:ph type="body" idx="14"/>
          </p:nvPr>
        </p:nvSpPr>
        <p:spPr>
          <a:xfrm>
            <a:off x="3637100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90" name="Google Shape;2290;p38"/>
          <p:cNvSpPr txBox="1">
            <a:spLocks noGrp="1"/>
          </p:cNvSpPr>
          <p:nvPr>
            <p:ph type="body" idx="15"/>
          </p:nvPr>
        </p:nvSpPr>
        <p:spPr>
          <a:xfrm>
            <a:off x="6441416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91" name="Google Shape;2291;p38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Circles">
  <p:cSld name="Eight Circles">
    <p:bg>
      <p:bgPr>
        <a:solidFill>
          <a:srgbClr val="F2F2F2"/>
        </a:solidFill>
        <a:effectLst/>
      </p:bgPr>
    </p:bg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39"/>
          <p:cNvSpPr>
            <a:spLocks noGrp="1"/>
          </p:cNvSpPr>
          <p:nvPr>
            <p:ph type="pic" idx="2"/>
          </p:nvPr>
        </p:nvSpPr>
        <p:spPr>
          <a:xfrm>
            <a:off x="3979529" y="191480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94" name="Google Shape;2294;p39"/>
          <p:cNvSpPr>
            <a:spLocks noGrp="1"/>
          </p:cNvSpPr>
          <p:nvPr>
            <p:ph type="pic" idx="3"/>
          </p:nvPr>
        </p:nvSpPr>
        <p:spPr>
          <a:xfrm>
            <a:off x="6783845" y="192313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95" name="Google Shape;2295;p39"/>
          <p:cNvSpPr txBox="1">
            <a:spLocks noGrp="1"/>
          </p:cNvSpPr>
          <p:nvPr>
            <p:ph type="body" idx="1"/>
          </p:nvPr>
        </p:nvSpPr>
        <p:spPr>
          <a:xfrm>
            <a:off x="6440734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96" name="Google Shape;2296;p39"/>
          <p:cNvSpPr>
            <a:spLocks noGrp="1"/>
          </p:cNvSpPr>
          <p:nvPr>
            <p:ph type="body" idx="4"/>
          </p:nvPr>
        </p:nvSpPr>
        <p:spPr>
          <a:xfrm>
            <a:off x="7677999" y="1921864"/>
            <a:ext cx="428400" cy="428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97" name="Google Shape;2297;p39"/>
          <p:cNvSpPr>
            <a:spLocks noGrp="1"/>
          </p:cNvSpPr>
          <p:nvPr>
            <p:ph type="pic" idx="5"/>
          </p:nvPr>
        </p:nvSpPr>
        <p:spPr>
          <a:xfrm>
            <a:off x="9651029" y="192313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98" name="Google Shape;2298;p39"/>
          <p:cNvSpPr txBox="1">
            <a:spLocks noGrp="1"/>
          </p:cNvSpPr>
          <p:nvPr>
            <p:ph type="body" idx="6"/>
          </p:nvPr>
        </p:nvSpPr>
        <p:spPr>
          <a:xfrm>
            <a:off x="9307918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99" name="Google Shape;2299;p39"/>
          <p:cNvSpPr txBox="1">
            <a:spLocks noGrp="1"/>
          </p:cNvSpPr>
          <p:nvPr>
            <p:ph type="body" idx="7"/>
          </p:nvPr>
        </p:nvSpPr>
        <p:spPr>
          <a:xfrm>
            <a:off x="9308600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00" name="Google Shape;2300;p39"/>
          <p:cNvSpPr>
            <a:spLocks noGrp="1"/>
          </p:cNvSpPr>
          <p:nvPr>
            <p:ph type="body" idx="8"/>
          </p:nvPr>
        </p:nvSpPr>
        <p:spPr>
          <a:xfrm>
            <a:off x="10545183" y="1921864"/>
            <a:ext cx="428400" cy="428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01" name="Google Shape;2301;p39"/>
          <p:cNvSpPr>
            <a:spLocks noGrp="1"/>
          </p:cNvSpPr>
          <p:nvPr>
            <p:ph type="pic" idx="9"/>
          </p:nvPr>
        </p:nvSpPr>
        <p:spPr>
          <a:xfrm>
            <a:off x="1126824" y="191480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02" name="Google Shape;2302;p39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03" name="Google Shape;2303;p39"/>
          <p:cNvSpPr txBox="1">
            <a:spLocks noGrp="1"/>
          </p:cNvSpPr>
          <p:nvPr>
            <p:ph type="body" idx="13"/>
          </p:nvPr>
        </p:nvSpPr>
        <p:spPr>
          <a:xfrm>
            <a:off x="783713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04" name="Google Shape;2304;p39"/>
          <p:cNvSpPr txBox="1">
            <a:spLocks noGrp="1"/>
          </p:cNvSpPr>
          <p:nvPr>
            <p:ph type="body" idx="14"/>
          </p:nvPr>
        </p:nvSpPr>
        <p:spPr>
          <a:xfrm>
            <a:off x="784395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05" name="Google Shape;2305;p39"/>
          <p:cNvSpPr>
            <a:spLocks noGrp="1"/>
          </p:cNvSpPr>
          <p:nvPr>
            <p:ph type="body" idx="15"/>
          </p:nvPr>
        </p:nvSpPr>
        <p:spPr>
          <a:xfrm>
            <a:off x="2020978" y="1913534"/>
            <a:ext cx="428400" cy="428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06" name="Google Shape;2306;p39"/>
          <p:cNvSpPr txBox="1">
            <a:spLocks noGrp="1"/>
          </p:cNvSpPr>
          <p:nvPr>
            <p:ph type="body" idx="16"/>
          </p:nvPr>
        </p:nvSpPr>
        <p:spPr>
          <a:xfrm>
            <a:off x="3636418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07" name="Google Shape;2307;p39"/>
          <p:cNvSpPr txBox="1">
            <a:spLocks noGrp="1"/>
          </p:cNvSpPr>
          <p:nvPr>
            <p:ph type="body" idx="17"/>
          </p:nvPr>
        </p:nvSpPr>
        <p:spPr>
          <a:xfrm>
            <a:off x="3637100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08" name="Google Shape;2308;p39"/>
          <p:cNvSpPr txBox="1">
            <a:spLocks noGrp="1"/>
          </p:cNvSpPr>
          <p:nvPr>
            <p:ph type="body" idx="18"/>
          </p:nvPr>
        </p:nvSpPr>
        <p:spPr>
          <a:xfrm>
            <a:off x="6441416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09" name="Google Shape;2309;p39"/>
          <p:cNvSpPr>
            <a:spLocks noGrp="1"/>
          </p:cNvSpPr>
          <p:nvPr>
            <p:ph type="body" idx="19"/>
          </p:nvPr>
        </p:nvSpPr>
        <p:spPr>
          <a:xfrm>
            <a:off x="4873683" y="1913534"/>
            <a:ext cx="428400" cy="428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10" name="Google Shape;2310;p39"/>
          <p:cNvSpPr>
            <a:spLocks noGrp="1"/>
          </p:cNvSpPr>
          <p:nvPr>
            <p:ph type="pic" idx="20"/>
          </p:nvPr>
        </p:nvSpPr>
        <p:spPr>
          <a:xfrm>
            <a:off x="3979529" y="414574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11" name="Google Shape;2311;p39"/>
          <p:cNvSpPr>
            <a:spLocks noGrp="1"/>
          </p:cNvSpPr>
          <p:nvPr>
            <p:ph type="pic" idx="21"/>
          </p:nvPr>
        </p:nvSpPr>
        <p:spPr>
          <a:xfrm>
            <a:off x="6783845" y="415407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12" name="Google Shape;2312;p39"/>
          <p:cNvSpPr txBox="1">
            <a:spLocks noGrp="1"/>
          </p:cNvSpPr>
          <p:nvPr>
            <p:ph type="body" idx="22"/>
          </p:nvPr>
        </p:nvSpPr>
        <p:spPr>
          <a:xfrm>
            <a:off x="6440734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13" name="Google Shape;2313;p39"/>
          <p:cNvSpPr>
            <a:spLocks noGrp="1"/>
          </p:cNvSpPr>
          <p:nvPr>
            <p:ph type="body" idx="23"/>
          </p:nvPr>
        </p:nvSpPr>
        <p:spPr>
          <a:xfrm>
            <a:off x="7677999" y="4152808"/>
            <a:ext cx="428400" cy="428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14" name="Google Shape;2314;p39"/>
          <p:cNvSpPr>
            <a:spLocks noGrp="1"/>
          </p:cNvSpPr>
          <p:nvPr>
            <p:ph type="pic" idx="24"/>
          </p:nvPr>
        </p:nvSpPr>
        <p:spPr>
          <a:xfrm>
            <a:off x="9651029" y="415407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15" name="Google Shape;2315;p39"/>
          <p:cNvSpPr txBox="1">
            <a:spLocks noGrp="1"/>
          </p:cNvSpPr>
          <p:nvPr>
            <p:ph type="body" idx="25"/>
          </p:nvPr>
        </p:nvSpPr>
        <p:spPr>
          <a:xfrm>
            <a:off x="9307918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16" name="Google Shape;2316;p39"/>
          <p:cNvSpPr txBox="1">
            <a:spLocks noGrp="1"/>
          </p:cNvSpPr>
          <p:nvPr>
            <p:ph type="body" idx="26"/>
          </p:nvPr>
        </p:nvSpPr>
        <p:spPr>
          <a:xfrm>
            <a:off x="9308600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17" name="Google Shape;2317;p39"/>
          <p:cNvSpPr>
            <a:spLocks noGrp="1"/>
          </p:cNvSpPr>
          <p:nvPr>
            <p:ph type="body" idx="27"/>
          </p:nvPr>
        </p:nvSpPr>
        <p:spPr>
          <a:xfrm>
            <a:off x="10545183" y="4152808"/>
            <a:ext cx="428400" cy="428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18" name="Google Shape;2318;p39"/>
          <p:cNvSpPr>
            <a:spLocks noGrp="1"/>
          </p:cNvSpPr>
          <p:nvPr>
            <p:ph type="pic" idx="28"/>
          </p:nvPr>
        </p:nvSpPr>
        <p:spPr>
          <a:xfrm>
            <a:off x="1126824" y="414574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19" name="Google Shape;2319;p39"/>
          <p:cNvSpPr txBox="1">
            <a:spLocks noGrp="1"/>
          </p:cNvSpPr>
          <p:nvPr>
            <p:ph type="body" idx="29"/>
          </p:nvPr>
        </p:nvSpPr>
        <p:spPr>
          <a:xfrm>
            <a:off x="783713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20" name="Google Shape;2320;p39"/>
          <p:cNvSpPr txBox="1">
            <a:spLocks noGrp="1"/>
          </p:cNvSpPr>
          <p:nvPr>
            <p:ph type="body" idx="30"/>
          </p:nvPr>
        </p:nvSpPr>
        <p:spPr>
          <a:xfrm>
            <a:off x="784395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21" name="Google Shape;2321;p39"/>
          <p:cNvSpPr>
            <a:spLocks noGrp="1"/>
          </p:cNvSpPr>
          <p:nvPr>
            <p:ph type="body" idx="31"/>
          </p:nvPr>
        </p:nvSpPr>
        <p:spPr>
          <a:xfrm>
            <a:off x="2020978" y="4144478"/>
            <a:ext cx="428400" cy="428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22" name="Google Shape;2322;p39"/>
          <p:cNvSpPr txBox="1">
            <a:spLocks noGrp="1"/>
          </p:cNvSpPr>
          <p:nvPr>
            <p:ph type="body" idx="32"/>
          </p:nvPr>
        </p:nvSpPr>
        <p:spPr>
          <a:xfrm>
            <a:off x="3636418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23" name="Google Shape;2323;p39"/>
          <p:cNvSpPr txBox="1">
            <a:spLocks noGrp="1"/>
          </p:cNvSpPr>
          <p:nvPr>
            <p:ph type="body" idx="33"/>
          </p:nvPr>
        </p:nvSpPr>
        <p:spPr>
          <a:xfrm>
            <a:off x="3637100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24" name="Google Shape;2324;p39"/>
          <p:cNvSpPr txBox="1">
            <a:spLocks noGrp="1"/>
          </p:cNvSpPr>
          <p:nvPr>
            <p:ph type="body" idx="34"/>
          </p:nvPr>
        </p:nvSpPr>
        <p:spPr>
          <a:xfrm>
            <a:off x="6441416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25" name="Google Shape;2325;p39"/>
          <p:cNvSpPr>
            <a:spLocks noGrp="1"/>
          </p:cNvSpPr>
          <p:nvPr>
            <p:ph type="body" idx="35"/>
          </p:nvPr>
        </p:nvSpPr>
        <p:spPr>
          <a:xfrm>
            <a:off x="4873683" y="4144478"/>
            <a:ext cx="428400" cy="428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26" name="Google Shape;2326;p39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squares">
  <p:cSld name="Eight squares">
    <p:bg>
      <p:bgPr>
        <a:solidFill>
          <a:srgbClr val="F2F2F2"/>
        </a:solidFill>
        <a:effectLst/>
      </p:bgPr>
    </p:bg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40"/>
          <p:cNvSpPr>
            <a:spLocks noGrp="1"/>
          </p:cNvSpPr>
          <p:nvPr>
            <p:ph type="pic" idx="2"/>
          </p:nvPr>
        </p:nvSpPr>
        <p:spPr>
          <a:xfrm>
            <a:off x="3979529" y="1914803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29" name="Google Shape;2329;p40"/>
          <p:cNvSpPr>
            <a:spLocks noGrp="1"/>
          </p:cNvSpPr>
          <p:nvPr>
            <p:ph type="pic" idx="3"/>
          </p:nvPr>
        </p:nvSpPr>
        <p:spPr>
          <a:xfrm>
            <a:off x="6783845" y="1923133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30" name="Google Shape;2330;p40"/>
          <p:cNvSpPr txBox="1">
            <a:spLocks noGrp="1"/>
          </p:cNvSpPr>
          <p:nvPr>
            <p:ph type="body" idx="1"/>
          </p:nvPr>
        </p:nvSpPr>
        <p:spPr>
          <a:xfrm>
            <a:off x="6440734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31" name="Google Shape;2331;p40"/>
          <p:cNvSpPr>
            <a:spLocks noGrp="1"/>
          </p:cNvSpPr>
          <p:nvPr>
            <p:ph type="pic" idx="4"/>
          </p:nvPr>
        </p:nvSpPr>
        <p:spPr>
          <a:xfrm>
            <a:off x="9651029" y="1923133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32" name="Google Shape;2332;p40"/>
          <p:cNvSpPr txBox="1">
            <a:spLocks noGrp="1"/>
          </p:cNvSpPr>
          <p:nvPr>
            <p:ph type="body" idx="5"/>
          </p:nvPr>
        </p:nvSpPr>
        <p:spPr>
          <a:xfrm>
            <a:off x="9307918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33" name="Google Shape;2333;p40"/>
          <p:cNvSpPr txBox="1">
            <a:spLocks noGrp="1"/>
          </p:cNvSpPr>
          <p:nvPr>
            <p:ph type="body" idx="6"/>
          </p:nvPr>
        </p:nvSpPr>
        <p:spPr>
          <a:xfrm>
            <a:off x="9308600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34" name="Google Shape;2334;p40"/>
          <p:cNvSpPr>
            <a:spLocks noGrp="1"/>
          </p:cNvSpPr>
          <p:nvPr>
            <p:ph type="pic" idx="7"/>
          </p:nvPr>
        </p:nvSpPr>
        <p:spPr>
          <a:xfrm>
            <a:off x="1126824" y="1914803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35" name="Google Shape;2335;p40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36" name="Google Shape;2336;p40"/>
          <p:cNvSpPr txBox="1">
            <a:spLocks noGrp="1"/>
          </p:cNvSpPr>
          <p:nvPr>
            <p:ph type="body" idx="8"/>
          </p:nvPr>
        </p:nvSpPr>
        <p:spPr>
          <a:xfrm>
            <a:off x="783713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37" name="Google Shape;2337;p40"/>
          <p:cNvSpPr txBox="1">
            <a:spLocks noGrp="1"/>
          </p:cNvSpPr>
          <p:nvPr>
            <p:ph type="body" idx="9"/>
          </p:nvPr>
        </p:nvSpPr>
        <p:spPr>
          <a:xfrm>
            <a:off x="784395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38" name="Google Shape;2338;p40"/>
          <p:cNvSpPr txBox="1">
            <a:spLocks noGrp="1"/>
          </p:cNvSpPr>
          <p:nvPr>
            <p:ph type="body" idx="13"/>
          </p:nvPr>
        </p:nvSpPr>
        <p:spPr>
          <a:xfrm>
            <a:off x="3636418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39" name="Google Shape;2339;p40"/>
          <p:cNvSpPr txBox="1">
            <a:spLocks noGrp="1"/>
          </p:cNvSpPr>
          <p:nvPr>
            <p:ph type="body" idx="14"/>
          </p:nvPr>
        </p:nvSpPr>
        <p:spPr>
          <a:xfrm>
            <a:off x="3637100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0" name="Google Shape;2340;p40"/>
          <p:cNvSpPr txBox="1">
            <a:spLocks noGrp="1"/>
          </p:cNvSpPr>
          <p:nvPr>
            <p:ph type="body" idx="15"/>
          </p:nvPr>
        </p:nvSpPr>
        <p:spPr>
          <a:xfrm>
            <a:off x="6441416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1" name="Google Shape;2341;p40"/>
          <p:cNvSpPr>
            <a:spLocks noGrp="1"/>
          </p:cNvSpPr>
          <p:nvPr>
            <p:ph type="pic" idx="16"/>
          </p:nvPr>
        </p:nvSpPr>
        <p:spPr>
          <a:xfrm>
            <a:off x="3979529" y="4145747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2" name="Google Shape;2342;p40"/>
          <p:cNvSpPr>
            <a:spLocks noGrp="1"/>
          </p:cNvSpPr>
          <p:nvPr>
            <p:ph type="pic" idx="17"/>
          </p:nvPr>
        </p:nvSpPr>
        <p:spPr>
          <a:xfrm>
            <a:off x="6783845" y="4154077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3" name="Google Shape;2343;p40"/>
          <p:cNvSpPr txBox="1">
            <a:spLocks noGrp="1"/>
          </p:cNvSpPr>
          <p:nvPr>
            <p:ph type="body" idx="18"/>
          </p:nvPr>
        </p:nvSpPr>
        <p:spPr>
          <a:xfrm>
            <a:off x="6440734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4" name="Google Shape;2344;p40"/>
          <p:cNvSpPr>
            <a:spLocks noGrp="1"/>
          </p:cNvSpPr>
          <p:nvPr>
            <p:ph type="pic" idx="19"/>
          </p:nvPr>
        </p:nvSpPr>
        <p:spPr>
          <a:xfrm>
            <a:off x="9651029" y="4154077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5" name="Google Shape;2345;p40"/>
          <p:cNvSpPr txBox="1">
            <a:spLocks noGrp="1"/>
          </p:cNvSpPr>
          <p:nvPr>
            <p:ph type="body" idx="20"/>
          </p:nvPr>
        </p:nvSpPr>
        <p:spPr>
          <a:xfrm>
            <a:off x="9307918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6" name="Google Shape;2346;p40"/>
          <p:cNvSpPr txBox="1">
            <a:spLocks noGrp="1"/>
          </p:cNvSpPr>
          <p:nvPr>
            <p:ph type="body" idx="21"/>
          </p:nvPr>
        </p:nvSpPr>
        <p:spPr>
          <a:xfrm>
            <a:off x="9308600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7" name="Google Shape;2347;p40"/>
          <p:cNvSpPr>
            <a:spLocks noGrp="1"/>
          </p:cNvSpPr>
          <p:nvPr>
            <p:ph type="pic" idx="22"/>
          </p:nvPr>
        </p:nvSpPr>
        <p:spPr>
          <a:xfrm>
            <a:off x="1126824" y="4145747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8" name="Google Shape;2348;p40"/>
          <p:cNvSpPr txBox="1">
            <a:spLocks noGrp="1"/>
          </p:cNvSpPr>
          <p:nvPr>
            <p:ph type="body" idx="23"/>
          </p:nvPr>
        </p:nvSpPr>
        <p:spPr>
          <a:xfrm>
            <a:off x="783713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9" name="Google Shape;2349;p40"/>
          <p:cNvSpPr txBox="1">
            <a:spLocks noGrp="1"/>
          </p:cNvSpPr>
          <p:nvPr>
            <p:ph type="body" idx="24"/>
          </p:nvPr>
        </p:nvSpPr>
        <p:spPr>
          <a:xfrm>
            <a:off x="784395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50" name="Google Shape;2350;p40"/>
          <p:cNvSpPr txBox="1">
            <a:spLocks noGrp="1"/>
          </p:cNvSpPr>
          <p:nvPr>
            <p:ph type="body" idx="25"/>
          </p:nvPr>
        </p:nvSpPr>
        <p:spPr>
          <a:xfrm>
            <a:off x="3636418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51" name="Google Shape;2351;p40"/>
          <p:cNvSpPr txBox="1">
            <a:spLocks noGrp="1"/>
          </p:cNvSpPr>
          <p:nvPr>
            <p:ph type="body" idx="26"/>
          </p:nvPr>
        </p:nvSpPr>
        <p:spPr>
          <a:xfrm>
            <a:off x="3637100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52" name="Google Shape;2352;p40"/>
          <p:cNvSpPr txBox="1">
            <a:spLocks noGrp="1"/>
          </p:cNvSpPr>
          <p:nvPr>
            <p:ph type="body" idx="27"/>
          </p:nvPr>
        </p:nvSpPr>
        <p:spPr>
          <a:xfrm>
            <a:off x="6441416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53" name="Google Shape;2353;p40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bullets">
  <p:cSld name="Eight bullets">
    <p:bg>
      <p:bgPr>
        <a:solidFill>
          <a:srgbClr val="F2F2F2"/>
        </a:solidFill>
        <a:effectLst/>
      </p:bgPr>
    </p:bg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41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56" name="Google Shape;2356;p41"/>
          <p:cNvSpPr txBox="1">
            <a:spLocks noGrp="1"/>
          </p:cNvSpPr>
          <p:nvPr>
            <p:ph type="body" idx="1"/>
          </p:nvPr>
        </p:nvSpPr>
        <p:spPr>
          <a:xfrm>
            <a:off x="1881561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57" name="Google Shape;2357;p41"/>
          <p:cNvSpPr txBox="1">
            <a:spLocks noGrp="1"/>
          </p:cNvSpPr>
          <p:nvPr>
            <p:ph type="body" idx="2"/>
          </p:nvPr>
        </p:nvSpPr>
        <p:spPr>
          <a:xfrm>
            <a:off x="1881562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58" name="Google Shape;2358;p41"/>
          <p:cNvSpPr/>
          <p:nvPr/>
        </p:nvSpPr>
        <p:spPr>
          <a:xfrm>
            <a:off x="1072836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9" name="Google Shape;2359;p41"/>
          <p:cNvSpPr>
            <a:spLocks noGrp="1"/>
          </p:cNvSpPr>
          <p:nvPr>
            <p:ph type="pic" idx="3"/>
          </p:nvPr>
        </p:nvSpPr>
        <p:spPr>
          <a:xfrm>
            <a:off x="1144836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60" name="Google Shape;2360;p41"/>
          <p:cNvSpPr txBox="1">
            <a:spLocks noGrp="1"/>
          </p:cNvSpPr>
          <p:nvPr>
            <p:ph type="body" idx="4"/>
          </p:nvPr>
        </p:nvSpPr>
        <p:spPr>
          <a:xfrm>
            <a:off x="1881562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61" name="Google Shape;2361;p41"/>
          <p:cNvSpPr txBox="1">
            <a:spLocks noGrp="1"/>
          </p:cNvSpPr>
          <p:nvPr>
            <p:ph type="body" idx="5"/>
          </p:nvPr>
        </p:nvSpPr>
        <p:spPr>
          <a:xfrm>
            <a:off x="1881563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62" name="Google Shape;2362;p41"/>
          <p:cNvSpPr/>
          <p:nvPr/>
        </p:nvSpPr>
        <p:spPr>
          <a:xfrm>
            <a:off x="1072837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3" name="Google Shape;2363;p41"/>
          <p:cNvSpPr>
            <a:spLocks noGrp="1"/>
          </p:cNvSpPr>
          <p:nvPr>
            <p:ph type="pic" idx="6"/>
          </p:nvPr>
        </p:nvSpPr>
        <p:spPr>
          <a:xfrm>
            <a:off x="1144837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64" name="Google Shape;2364;p41"/>
          <p:cNvSpPr txBox="1">
            <a:spLocks noGrp="1"/>
          </p:cNvSpPr>
          <p:nvPr>
            <p:ph type="body" idx="7"/>
          </p:nvPr>
        </p:nvSpPr>
        <p:spPr>
          <a:xfrm>
            <a:off x="1889206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65" name="Google Shape;2365;p41"/>
          <p:cNvSpPr txBox="1">
            <a:spLocks noGrp="1"/>
          </p:cNvSpPr>
          <p:nvPr>
            <p:ph type="body" idx="8"/>
          </p:nvPr>
        </p:nvSpPr>
        <p:spPr>
          <a:xfrm>
            <a:off x="1889207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66" name="Google Shape;2366;p41"/>
          <p:cNvSpPr/>
          <p:nvPr/>
        </p:nvSpPr>
        <p:spPr>
          <a:xfrm>
            <a:off x="1080481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7" name="Google Shape;2367;p41"/>
          <p:cNvSpPr>
            <a:spLocks noGrp="1"/>
          </p:cNvSpPr>
          <p:nvPr>
            <p:ph type="pic" idx="9"/>
          </p:nvPr>
        </p:nvSpPr>
        <p:spPr>
          <a:xfrm>
            <a:off x="1152481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68" name="Google Shape;2368;p41"/>
          <p:cNvSpPr txBox="1">
            <a:spLocks noGrp="1"/>
          </p:cNvSpPr>
          <p:nvPr>
            <p:ph type="body" idx="13"/>
          </p:nvPr>
        </p:nvSpPr>
        <p:spPr>
          <a:xfrm>
            <a:off x="1889206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69" name="Google Shape;2369;p41"/>
          <p:cNvSpPr txBox="1">
            <a:spLocks noGrp="1"/>
          </p:cNvSpPr>
          <p:nvPr>
            <p:ph type="body" idx="14"/>
          </p:nvPr>
        </p:nvSpPr>
        <p:spPr>
          <a:xfrm>
            <a:off x="1889207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0" name="Google Shape;2370;p41"/>
          <p:cNvSpPr/>
          <p:nvPr/>
        </p:nvSpPr>
        <p:spPr>
          <a:xfrm>
            <a:off x="1080481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1" name="Google Shape;2371;p41"/>
          <p:cNvSpPr>
            <a:spLocks noGrp="1"/>
          </p:cNvSpPr>
          <p:nvPr>
            <p:ph type="pic" idx="15"/>
          </p:nvPr>
        </p:nvSpPr>
        <p:spPr>
          <a:xfrm>
            <a:off x="1152481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2" name="Google Shape;2372;p41"/>
          <p:cNvSpPr txBox="1">
            <a:spLocks noGrp="1"/>
          </p:cNvSpPr>
          <p:nvPr>
            <p:ph type="body" idx="16"/>
          </p:nvPr>
        </p:nvSpPr>
        <p:spPr>
          <a:xfrm>
            <a:off x="7390370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3" name="Google Shape;2373;p41"/>
          <p:cNvSpPr txBox="1">
            <a:spLocks noGrp="1"/>
          </p:cNvSpPr>
          <p:nvPr>
            <p:ph type="body" idx="17"/>
          </p:nvPr>
        </p:nvSpPr>
        <p:spPr>
          <a:xfrm>
            <a:off x="7390371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4" name="Google Shape;2374;p41"/>
          <p:cNvSpPr/>
          <p:nvPr/>
        </p:nvSpPr>
        <p:spPr>
          <a:xfrm>
            <a:off x="6581645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5" name="Google Shape;2375;p41"/>
          <p:cNvSpPr>
            <a:spLocks noGrp="1"/>
          </p:cNvSpPr>
          <p:nvPr>
            <p:ph type="pic" idx="18"/>
          </p:nvPr>
        </p:nvSpPr>
        <p:spPr>
          <a:xfrm>
            <a:off x="6653645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6" name="Google Shape;2376;p41"/>
          <p:cNvSpPr txBox="1">
            <a:spLocks noGrp="1"/>
          </p:cNvSpPr>
          <p:nvPr>
            <p:ph type="body" idx="19"/>
          </p:nvPr>
        </p:nvSpPr>
        <p:spPr>
          <a:xfrm>
            <a:off x="7390371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7" name="Google Shape;2377;p41"/>
          <p:cNvSpPr txBox="1">
            <a:spLocks noGrp="1"/>
          </p:cNvSpPr>
          <p:nvPr>
            <p:ph type="body" idx="20"/>
          </p:nvPr>
        </p:nvSpPr>
        <p:spPr>
          <a:xfrm>
            <a:off x="7390372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8" name="Google Shape;2378;p41"/>
          <p:cNvSpPr/>
          <p:nvPr/>
        </p:nvSpPr>
        <p:spPr>
          <a:xfrm>
            <a:off x="6581646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9" name="Google Shape;2379;p41"/>
          <p:cNvSpPr>
            <a:spLocks noGrp="1"/>
          </p:cNvSpPr>
          <p:nvPr>
            <p:ph type="pic" idx="21"/>
          </p:nvPr>
        </p:nvSpPr>
        <p:spPr>
          <a:xfrm>
            <a:off x="6653646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80" name="Google Shape;2380;p41"/>
          <p:cNvSpPr txBox="1">
            <a:spLocks noGrp="1"/>
          </p:cNvSpPr>
          <p:nvPr>
            <p:ph type="body" idx="22"/>
          </p:nvPr>
        </p:nvSpPr>
        <p:spPr>
          <a:xfrm>
            <a:off x="7398015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81" name="Google Shape;2381;p41"/>
          <p:cNvSpPr txBox="1">
            <a:spLocks noGrp="1"/>
          </p:cNvSpPr>
          <p:nvPr>
            <p:ph type="body" idx="23"/>
          </p:nvPr>
        </p:nvSpPr>
        <p:spPr>
          <a:xfrm>
            <a:off x="7398016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82" name="Google Shape;2382;p41"/>
          <p:cNvSpPr/>
          <p:nvPr/>
        </p:nvSpPr>
        <p:spPr>
          <a:xfrm>
            <a:off x="6589290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3" name="Google Shape;2383;p41"/>
          <p:cNvSpPr>
            <a:spLocks noGrp="1"/>
          </p:cNvSpPr>
          <p:nvPr>
            <p:ph type="pic" idx="24"/>
          </p:nvPr>
        </p:nvSpPr>
        <p:spPr>
          <a:xfrm>
            <a:off x="6661290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84" name="Google Shape;2384;p41"/>
          <p:cNvSpPr txBox="1">
            <a:spLocks noGrp="1"/>
          </p:cNvSpPr>
          <p:nvPr>
            <p:ph type="body" idx="25"/>
          </p:nvPr>
        </p:nvSpPr>
        <p:spPr>
          <a:xfrm>
            <a:off x="7398015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85" name="Google Shape;2385;p41"/>
          <p:cNvSpPr txBox="1">
            <a:spLocks noGrp="1"/>
          </p:cNvSpPr>
          <p:nvPr>
            <p:ph type="body" idx="26"/>
          </p:nvPr>
        </p:nvSpPr>
        <p:spPr>
          <a:xfrm>
            <a:off x="7398016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86" name="Google Shape;2386;p41"/>
          <p:cNvSpPr/>
          <p:nvPr/>
        </p:nvSpPr>
        <p:spPr>
          <a:xfrm>
            <a:off x="6589290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7" name="Google Shape;2387;p41"/>
          <p:cNvSpPr>
            <a:spLocks noGrp="1"/>
          </p:cNvSpPr>
          <p:nvPr>
            <p:ph type="pic" idx="27"/>
          </p:nvPr>
        </p:nvSpPr>
        <p:spPr>
          <a:xfrm>
            <a:off x="6661290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88" name="Google Shape;2388;p41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ullets and Image">
  <p:cSld name="Four bullets and Image">
    <p:bg>
      <p:bgPr>
        <a:solidFill>
          <a:srgbClr val="F2F2F2"/>
        </a:solidFill>
        <a:effectLst/>
      </p:bgPr>
    </p:bg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42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91" name="Google Shape;2391;p42"/>
          <p:cNvSpPr txBox="1">
            <a:spLocks noGrp="1"/>
          </p:cNvSpPr>
          <p:nvPr>
            <p:ph type="body" idx="1"/>
          </p:nvPr>
        </p:nvSpPr>
        <p:spPr>
          <a:xfrm>
            <a:off x="1881561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2" name="Google Shape;2392;p42"/>
          <p:cNvSpPr txBox="1">
            <a:spLocks noGrp="1"/>
          </p:cNvSpPr>
          <p:nvPr>
            <p:ph type="body" idx="2"/>
          </p:nvPr>
        </p:nvSpPr>
        <p:spPr>
          <a:xfrm>
            <a:off x="1881562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3" name="Google Shape;2393;p42"/>
          <p:cNvSpPr/>
          <p:nvPr/>
        </p:nvSpPr>
        <p:spPr>
          <a:xfrm>
            <a:off x="1072836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4" name="Google Shape;2394;p42"/>
          <p:cNvSpPr>
            <a:spLocks noGrp="1"/>
          </p:cNvSpPr>
          <p:nvPr>
            <p:ph type="pic" idx="3"/>
          </p:nvPr>
        </p:nvSpPr>
        <p:spPr>
          <a:xfrm>
            <a:off x="1144836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5" name="Google Shape;2395;p42"/>
          <p:cNvSpPr txBox="1">
            <a:spLocks noGrp="1"/>
          </p:cNvSpPr>
          <p:nvPr>
            <p:ph type="body" idx="4"/>
          </p:nvPr>
        </p:nvSpPr>
        <p:spPr>
          <a:xfrm>
            <a:off x="1881562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6" name="Google Shape;2396;p42"/>
          <p:cNvSpPr txBox="1">
            <a:spLocks noGrp="1"/>
          </p:cNvSpPr>
          <p:nvPr>
            <p:ph type="body" idx="5"/>
          </p:nvPr>
        </p:nvSpPr>
        <p:spPr>
          <a:xfrm>
            <a:off x="1881563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7" name="Google Shape;2397;p42"/>
          <p:cNvSpPr/>
          <p:nvPr/>
        </p:nvSpPr>
        <p:spPr>
          <a:xfrm>
            <a:off x="1072837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8" name="Google Shape;2398;p42"/>
          <p:cNvSpPr>
            <a:spLocks noGrp="1"/>
          </p:cNvSpPr>
          <p:nvPr>
            <p:ph type="pic" idx="6"/>
          </p:nvPr>
        </p:nvSpPr>
        <p:spPr>
          <a:xfrm>
            <a:off x="1144837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9" name="Google Shape;2399;p42"/>
          <p:cNvSpPr txBox="1">
            <a:spLocks noGrp="1"/>
          </p:cNvSpPr>
          <p:nvPr>
            <p:ph type="body" idx="7"/>
          </p:nvPr>
        </p:nvSpPr>
        <p:spPr>
          <a:xfrm>
            <a:off x="1889206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00" name="Google Shape;2400;p42"/>
          <p:cNvSpPr txBox="1">
            <a:spLocks noGrp="1"/>
          </p:cNvSpPr>
          <p:nvPr>
            <p:ph type="body" idx="8"/>
          </p:nvPr>
        </p:nvSpPr>
        <p:spPr>
          <a:xfrm>
            <a:off x="1889207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01" name="Google Shape;2401;p42"/>
          <p:cNvSpPr/>
          <p:nvPr/>
        </p:nvSpPr>
        <p:spPr>
          <a:xfrm>
            <a:off x="1080481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2" name="Google Shape;2402;p42"/>
          <p:cNvSpPr>
            <a:spLocks noGrp="1"/>
          </p:cNvSpPr>
          <p:nvPr>
            <p:ph type="pic" idx="9"/>
          </p:nvPr>
        </p:nvSpPr>
        <p:spPr>
          <a:xfrm>
            <a:off x="1152481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03" name="Google Shape;2403;p42"/>
          <p:cNvSpPr txBox="1">
            <a:spLocks noGrp="1"/>
          </p:cNvSpPr>
          <p:nvPr>
            <p:ph type="body" idx="13"/>
          </p:nvPr>
        </p:nvSpPr>
        <p:spPr>
          <a:xfrm>
            <a:off x="1889206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04" name="Google Shape;2404;p42"/>
          <p:cNvSpPr txBox="1">
            <a:spLocks noGrp="1"/>
          </p:cNvSpPr>
          <p:nvPr>
            <p:ph type="body" idx="14"/>
          </p:nvPr>
        </p:nvSpPr>
        <p:spPr>
          <a:xfrm>
            <a:off x="1889207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05" name="Google Shape;2405;p42"/>
          <p:cNvSpPr/>
          <p:nvPr/>
        </p:nvSpPr>
        <p:spPr>
          <a:xfrm>
            <a:off x="1080481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6" name="Google Shape;2406;p42"/>
          <p:cNvSpPr>
            <a:spLocks noGrp="1"/>
          </p:cNvSpPr>
          <p:nvPr>
            <p:ph type="pic" idx="15"/>
          </p:nvPr>
        </p:nvSpPr>
        <p:spPr>
          <a:xfrm>
            <a:off x="1152481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07" name="Google Shape;2407;p42"/>
          <p:cNvSpPr>
            <a:spLocks noGrp="1"/>
          </p:cNvSpPr>
          <p:nvPr>
            <p:ph type="pic" idx="16"/>
          </p:nvPr>
        </p:nvSpPr>
        <p:spPr>
          <a:xfrm>
            <a:off x="6557674" y="2228898"/>
            <a:ext cx="4388030" cy="3830178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08" name="Google Shape;2408;p42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s">
  <p:cSld name="Testimonials">
    <p:bg>
      <p:bgPr>
        <a:solidFill>
          <a:srgbClr val="F2F2F2"/>
        </a:solidFill>
        <a:effectLst/>
      </p:bgPr>
    </p:bg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43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11" name="Google Shape;2411;p43"/>
          <p:cNvSpPr>
            <a:spLocks noGrp="1"/>
          </p:cNvSpPr>
          <p:nvPr>
            <p:ph type="pic" idx="2"/>
          </p:nvPr>
        </p:nvSpPr>
        <p:spPr>
          <a:xfrm>
            <a:off x="1154640" y="4563194"/>
            <a:ext cx="1728000" cy="1728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12" name="Google Shape;2412;p43"/>
          <p:cNvSpPr txBox="1">
            <a:spLocks noGrp="1"/>
          </p:cNvSpPr>
          <p:nvPr>
            <p:ph type="body" idx="1"/>
          </p:nvPr>
        </p:nvSpPr>
        <p:spPr>
          <a:xfrm>
            <a:off x="3125382" y="4744657"/>
            <a:ext cx="2540647" cy="37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13" name="Google Shape;2413;p43"/>
          <p:cNvSpPr txBox="1">
            <a:spLocks noGrp="1"/>
          </p:cNvSpPr>
          <p:nvPr>
            <p:ph type="body" idx="3"/>
          </p:nvPr>
        </p:nvSpPr>
        <p:spPr>
          <a:xfrm>
            <a:off x="3125382" y="5140636"/>
            <a:ext cx="2540647" cy="11505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14" name="Google Shape;2414;p43"/>
          <p:cNvSpPr>
            <a:spLocks noGrp="1"/>
          </p:cNvSpPr>
          <p:nvPr>
            <p:ph type="body" idx="4"/>
          </p:nvPr>
        </p:nvSpPr>
        <p:spPr>
          <a:xfrm>
            <a:off x="526941" y="2232986"/>
            <a:ext cx="5173828" cy="1767513"/>
          </a:xfrm>
          <a:prstGeom prst="wedgeRectCallout">
            <a:avLst>
              <a:gd name="adj1" fmla="val -21017"/>
              <a:gd name="adj2" fmla="val 67350"/>
            </a:avLst>
          </a:prstGeom>
          <a:solidFill>
            <a:schemeClr val="lt1"/>
          </a:solidFill>
          <a:ln>
            <a:noFill/>
          </a:ln>
          <a:effectLst>
            <a:outerShdw blurRad="1016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216000" tIns="216000" rIns="216000" bIns="2160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15" name="Google Shape;2415;p43"/>
          <p:cNvSpPr>
            <a:spLocks noGrp="1"/>
          </p:cNvSpPr>
          <p:nvPr>
            <p:ph type="pic" idx="5"/>
          </p:nvPr>
        </p:nvSpPr>
        <p:spPr>
          <a:xfrm>
            <a:off x="7211233" y="4563194"/>
            <a:ext cx="1728000" cy="1728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16" name="Google Shape;2416;p43"/>
          <p:cNvSpPr txBox="1">
            <a:spLocks noGrp="1"/>
          </p:cNvSpPr>
          <p:nvPr>
            <p:ph type="body" idx="6"/>
          </p:nvPr>
        </p:nvSpPr>
        <p:spPr>
          <a:xfrm>
            <a:off x="9181975" y="4744657"/>
            <a:ext cx="2540647" cy="37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17" name="Google Shape;2417;p43"/>
          <p:cNvSpPr txBox="1">
            <a:spLocks noGrp="1"/>
          </p:cNvSpPr>
          <p:nvPr>
            <p:ph type="body" idx="7"/>
          </p:nvPr>
        </p:nvSpPr>
        <p:spPr>
          <a:xfrm>
            <a:off x="9181975" y="5140636"/>
            <a:ext cx="2540647" cy="11505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18" name="Google Shape;2418;p43"/>
          <p:cNvSpPr>
            <a:spLocks noGrp="1"/>
          </p:cNvSpPr>
          <p:nvPr>
            <p:ph type="body" idx="8"/>
          </p:nvPr>
        </p:nvSpPr>
        <p:spPr>
          <a:xfrm>
            <a:off x="6583534" y="2232986"/>
            <a:ext cx="5173828" cy="1767513"/>
          </a:xfrm>
          <a:prstGeom prst="wedgeRectCallout">
            <a:avLst>
              <a:gd name="adj1" fmla="val -21017"/>
              <a:gd name="adj2" fmla="val 67350"/>
            </a:avLst>
          </a:prstGeom>
          <a:solidFill>
            <a:schemeClr val="lt1"/>
          </a:solidFill>
          <a:ln>
            <a:noFill/>
          </a:ln>
          <a:effectLst>
            <a:outerShdw blurRad="1016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216000" tIns="216000" rIns="216000" bIns="2160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19" name="Google Shape;2419;p43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with bullets">
  <p:cSld name="Phone with bullets">
    <p:bg>
      <p:bgPr>
        <a:solidFill>
          <a:srgbClr val="F2F2F2"/>
        </a:solidFill>
        <a:effectLst/>
      </p:bgPr>
    </p:bg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p44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22" name="Google Shape;2422;p44"/>
          <p:cNvSpPr txBox="1">
            <a:spLocks noGrp="1"/>
          </p:cNvSpPr>
          <p:nvPr>
            <p:ph type="body" idx="1"/>
          </p:nvPr>
        </p:nvSpPr>
        <p:spPr>
          <a:xfrm>
            <a:off x="526941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23" name="Google Shape;2423;p44"/>
          <p:cNvSpPr txBox="1">
            <a:spLocks noGrp="1"/>
          </p:cNvSpPr>
          <p:nvPr>
            <p:ph type="body" idx="2"/>
          </p:nvPr>
        </p:nvSpPr>
        <p:spPr>
          <a:xfrm>
            <a:off x="52694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24" name="Google Shape;2424;p44"/>
          <p:cNvSpPr/>
          <p:nvPr/>
        </p:nvSpPr>
        <p:spPr>
          <a:xfrm>
            <a:off x="3692211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5" name="Google Shape;2425;p44"/>
          <p:cNvSpPr>
            <a:spLocks noGrp="1"/>
          </p:cNvSpPr>
          <p:nvPr>
            <p:ph type="pic" idx="3"/>
          </p:nvPr>
        </p:nvSpPr>
        <p:spPr>
          <a:xfrm>
            <a:off x="3764211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26" name="Google Shape;2426;p44"/>
          <p:cNvSpPr txBox="1">
            <a:spLocks noGrp="1"/>
          </p:cNvSpPr>
          <p:nvPr>
            <p:ph type="body" idx="4"/>
          </p:nvPr>
        </p:nvSpPr>
        <p:spPr>
          <a:xfrm>
            <a:off x="52694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27" name="Google Shape;2427;p44"/>
          <p:cNvSpPr txBox="1">
            <a:spLocks noGrp="1"/>
          </p:cNvSpPr>
          <p:nvPr>
            <p:ph type="body" idx="5"/>
          </p:nvPr>
        </p:nvSpPr>
        <p:spPr>
          <a:xfrm>
            <a:off x="526943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28" name="Google Shape;2428;p44"/>
          <p:cNvSpPr/>
          <p:nvPr/>
        </p:nvSpPr>
        <p:spPr>
          <a:xfrm>
            <a:off x="3692212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9" name="Google Shape;2429;p44"/>
          <p:cNvSpPr>
            <a:spLocks noGrp="1"/>
          </p:cNvSpPr>
          <p:nvPr>
            <p:ph type="pic" idx="6"/>
          </p:nvPr>
        </p:nvSpPr>
        <p:spPr>
          <a:xfrm>
            <a:off x="3764212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30" name="Google Shape;2430;p44"/>
          <p:cNvSpPr txBox="1">
            <a:spLocks noGrp="1"/>
          </p:cNvSpPr>
          <p:nvPr>
            <p:ph type="body" idx="7"/>
          </p:nvPr>
        </p:nvSpPr>
        <p:spPr>
          <a:xfrm>
            <a:off x="534586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31" name="Google Shape;2431;p44"/>
          <p:cNvSpPr txBox="1">
            <a:spLocks noGrp="1"/>
          </p:cNvSpPr>
          <p:nvPr>
            <p:ph type="body" idx="8"/>
          </p:nvPr>
        </p:nvSpPr>
        <p:spPr>
          <a:xfrm>
            <a:off x="534587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32" name="Google Shape;2432;p44"/>
          <p:cNvSpPr/>
          <p:nvPr/>
        </p:nvSpPr>
        <p:spPr>
          <a:xfrm>
            <a:off x="3699856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3" name="Google Shape;2433;p44"/>
          <p:cNvSpPr>
            <a:spLocks noGrp="1"/>
          </p:cNvSpPr>
          <p:nvPr>
            <p:ph type="pic" idx="9"/>
          </p:nvPr>
        </p:nvSpPr>
        <p:spPr>
          <a:xfrm>
            <a:off x="3771856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34" name="Google Shape;2434;p44"/>
          <p:cNvSpPr txBox="1">
            <a:spLocks noGrp="1"/>
          </p:cNvSpPr>
          <p:nvPr>
            <p:ph type="body" idx="13"/>
          </p:nvPr>
        </p:nvSpPr>
        <p:spPr>
          <a:xfrm>
            <a:off x="534586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35" name="Google Shape;2435;p44"/>
          <p:cNvSpPr txBox="1">
            <a:spLocks noGrp="1"/>
          </p:cNvSpPr>
          <p:nvPr>
            <p:ph type="body" idx="14"/>
          </p:nvPr>
        </p:nvSpPr>
        <p:spPr>
          <a:xfrm>
            <a:off x="534587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36" name="Google Shape;2436;p44"/>
          <p:cNvSpPr/>
          <p:nvPr/>
        </p:nvSpPr>
        <p:spPr>
          <a:xfrm>
            <a:off x="3699856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7" name="Google Shape;2437;p44"/>
          <p:cNvSpPr>
            <a:spLocks noGrp="1"/>
          </p:cNvSpPr>
          <p:nvPr>
            <p:ph type="pic" idx="15"/>
          </p:nvPr>
        </p:nvSpPr>
        <p:spPr>
          <a:xfrm>
            <a:off x="3771856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38" name="Google Shape;2438;p44"/>
          <p:cNvSpPr txBox="1">
            <a:spLocks noGrp="1"/>
          </p:cNvSpPr>
          <p:nvPr>
            <p:ph type="body" idx="16"/>
          </p:nvPr>
        </p:nvSpPr>
        <p:spPr>
          <a:xfrm>
            <a:off x="8877362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39" name="Google Shape;2439;p44"/>
          <p:cNvSpPr txBox="1">
            <a:spLocks noGrp="1"/>
          </p:cNvSpPr>
          <p:nvPr>
            <p:ph type="body" idx="17"/>
          </p:nvPr>
        </p:nvSpPr>
        <p:spPr>
          <a:xfrm>
            <a:off x="887736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40" name="Google Shape;2440;p44"/>
          <p:cNvSpPr/>
          <p:nvPr/>
        </p:nvSpPr>
        <p:spPr>
          <a:xfrm>
            <a:off x="7848470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1" name="Google Shape;2441;p44"/>
          <p:cNvSpPr>
            <a:spLocks noGrp="1"/>
          </p:cNvSpPr>
          <p:nvPr>
            <p:ph type="pic" idx="18"/>
          </p:nvPr>
        </p:nvSpPr>
        <p:spPr>
          <a:xfrm>
            <a:off x="7920470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42" name="Google Shape;2442;p44"/>
          <p:cNvSpPr txBox="1">
            <a:spLocks noGrp="1"/>
          </p:cNvSpPr>
          <p:nvPr>
            <p:ph type="body" idx="19"/>
          </p:nvPr>
        </p:nvSpPr>
        <p:spPr>
          <a:xfrm>
            <a:off x="887736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43" name="Google Shape;2443;p44"/>
          <p:cNvSpPr txBox="1">
            <a:spLocks noGrp="1"/>
          </p:cNvSpPr>
          <p:nvPr>
            <p:ph type="body" idx="20"/>
          </p:nvPr>
        </p:nvSpPr>
        <p:spPr>
          <a:xfrm>
            <a:off x="8877362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44" name="Google Shape;2444;p44"/>
          <p:cNvSpPr/>
          <p:nvPr/>
        </p:nvSpPr>
        <p:spPr>
          <a:xfrm>
            <a:off x="7848471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5" name="Google Shape;2445;p44"/>
          <p:cNvSpPr>
            <a:spLocks noGrp="1"/>
          </p:cNvSpPr>
          <p:nvPr>
            <p:ph type="pic" idx="21"/>
          </p:nvPr>
        </p:nvSpPr>
        <p:spPr>
          <a:xfrm>
            <a:off x="7920471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46" name="Google Shape;2446;p44"/>
          <p:cNvSpPr txBox="1">
            <a:spLocks noGrp="1"/>
          </p:cNvSpPr>
          <p:nvPr>
            <p:ph type="body" idx="22"/>
          </p:nvPr>
        </p:nvSpPr>
        <p:spPr>
          <a:xfrm>
            <a:off x="8877362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47" name="Google Shape;2447;p44"/>
          <p:cNvSpPr txBox="1">
            <a:spLocks noGrp="1"/>
          </p:cNvSpPr>
          <p:nvPr>
            <p:ph type="body" idx="23"/>
          </p:nvPr>
        </p:nvSpPr>
        <p:spPr>
          <a:xfrm>
            <a:off x="8877362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48" name="Google Shape;2448;p44"/>
          <p:cNvSpPr/>
          <p:nvPr/>
        </p:nvSpPr>
        <p:spPr>
          <a:xfrm>
            <a:off x="7856115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9" name="Google Shape;2449;p44"/>
          <p:cNvSpPr>
            <a:spLocks noGrp="1"/>
          </p:cNvSpPr>
          <p:nvPr>
            <p:ph type="pic" idx="24"/>
          </p:nvPr>
        </p:nvSpPr>
        <p:spPr>
          <a:xfrm>
            <a:off x="7928115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50" name="Google Shape;2450;p44"/>
          <p:cNvSpPr txBox="1">
            <a:spLocks noGrp="1"/>
          </p:cNvSpPr>
          <p:nvPr>
            <p:ph type="body" idx="25"/>
          </p:nvPr>
        </p:nvSpPr>
        <p:spPr>
          <a:xfrm>
            <a:off x="8877362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51" name="Google Shape;2451;p44"/>
          <p:cNvSpPr txBox="1">
            <a:spLocks noGrp="1"/>
          </p:cNvSpPr>
          <p:nvPr>
            <p:ph type="body" idx="26"/>
          </p:nvPr>
        </p:nvSpPr>
        <p:spPr>
          <a:xfrm>
            <a:off x="8877362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52" name="Google Shape;2452;p44"/>
          <p:cNvSpPr/>
          <p:nvPr/>
        </p:nvSpPr>
        <p:spPr>
          <a:xfrm>
            <a:off x="7856115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3" name="Google Shape;2453;p44"/>
          <p:cNvSpPr>
            <a:spLocks noGrp="1"/>
          </p:cNvSpPr>
          <p:nvPr>
            <p:ph type="pic" idx="27"/>
          </p:nvPr>
        </p:nvSpPr>
        <p:spPr>
          <a:xfrm>
            <a:off x="7928115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454" name="Google Shape;245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06215" y="1799783"/>
            <a:ext cx="3011098" cy="4755562"/>
          </a:xfrm>
          <a:prstGeom prst="rect">
            <a:avLst/>
          </a:prstGeom>
          <a:noFill/>
          <a:ln>
            <a:noFill/>
          </a:ln>
        </p:spPr>
      </p:pic>
      <p:sp>
        <p:nvSpPr>
          <p:cNvPr id="2455" name="Google Shape;2455;p44"/>
          <p:cNvSpPr>
            <a:spLocks noGrp="1"/>
          </p:cNvSpPr>
          <p:nvPr>
            <p:ph type="pic" idx="28"/>
          </p:nvPr>
        </p:nvSpPr>
        <p:spPr>
          <a:xfrm>
            <a:off x="5113876" y="2315643"/>
            <a:ext cx="1995776" cy="355175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56" name="Google Shape;2456;p44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with 4 points">
  <p:cSld name="Laptop with 4 points">
    <p:bg>
      <p:bgPr>
        <a:solidFill>
          <a:srgbClr val="F2F2F2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" name="Google Shape;2458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356" y="1870214"/>
            <a:ext cx="7564017" cy="4632960"/>
          </a:xfrm>
          <a:prstGeom prst="rect">
            <a:avLst/>
          </a:prstGeom>
          <a:noFill/>
          <a:ln>
            <a:noFill/>
          </a:ln>
        </p:spPr>
      </p:pic>
      <p:sp>
        <p:nvSpPr>
          <p:cNvPr id="2459" name="Google Shape;2459;p45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60" name="Google Shape;2460;p45"/>
          <p:cNvSpPr txBox="1">
            <a:spLocks noGrp="1"/>
          </p:cNvSpPr>
          <p:nvPr>
            <p:ph type="body" idx="1"/>
          </p:nvPr>
        </p:nvSpPr>
        <p:spPr>
          <a:xfrm>
            <a:off x="8773817" y="23091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61" name="Google Shape;2461;p45"/>
          <p:cNvSpPr txBox="1">
            <a:spLocks noGrp="1"/>
          </p:cNvSpPr>
          <p:nvPr>
            <p:ph type="body" idx="2"/>
          </p:nvPr>
        </p:nvSpPr>
        <p:spPr>
          <a:xfrm>
            <a:off x="8773818" y="26478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62" name="Google Shape;2462;p45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3" name="Google Shape;2463;p45"/>
          <p:cNvSpPr>
            <a:spLocks noGrp="1"/>
          </p:cNvSpPr>
          <p:nvPr>
            <p:ph type="pic" idx="3"/>
          </p:nvPr>
        </p:nvSpPr>
        <p:spPr>
          <a:xfrm>
            <a:off x="8037091" y="23958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64" name="Google Shape;2464;p45"/>
          <p:cNvSpPr txBox="1">
            <a:spLocks noGrp="1"/>
          </p:cNvSpPr>
          <p:nvPr>
            <p:ph type="body" idx="4"/>
          </p:nvPr>
        </p:nvSpPr>
        <p:spPr>
          <a:xfrm>
            <a:off x="8773818" y="33582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65" name="Google Shape;2465;p45"/>
          <p:cNvSpPr txBox="1">
            <a:spLocks noGrp="1"/>
          </p:cNvSpPr>
          <p:nvPr>
            <p:ph type="body" idx="5"/>
          </p:nvPr>
        </p:nvSpPr>
        <p:spPr>
          <a:xfrm>
            <a:off x="8773819" y="36970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66" name="Google Shape;2466;p45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7" name="Google Shape;2467;p45"/>
          <p:cNvSpPr>
            <a:spLocks noGrp="1"/>
          </p:cNvSpPr>
          <p:nvPr>
            <p:ph type="pic" idx="6"/>
          </p:nvPr>
        </p:nvSpPr>
        <p:spPr>
          <a:xfrm>
            <a:off x="8037092" y="34450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68" name="Google Shape;2468;p45"/>
          <p:cNvSpPr txBox="1">
            <a:spLocks noGrp="1"/>
          </p:cNvSpPr>
          <p:nvPr>
            <p:ph type="body" idx="7"/>
          </p:nvPr>
        </p:nvSpPr>
        <p:spPr>
          <a:xfrm>
            <a:off x="8781462" y="44247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69" name="Google Shape;2469;p45"/>
          <p:cNvSpPr txBox="1">
            <a:spLocks noGrp="1"/>
          </p:cNvSpPr>
          <p:nvPr>
            <p:ph type="body" idx="8"/>
          </p:nvPr>
        </p:nvSpPr>
        <p:spPr>
          <a:xfrm>
            <a:off x="8781463" y="47635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70" name="Google Shape;2470;p45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1" name="Google Shape;2471;p45"/>
          <p:cNvSpPr>
            <a:spLocks noGrp="1"/>
          </p:cNvSpPr>
          <p:nvPr>
            <p:ph type="pic" idx="9"/>
          </p:nvPr>
        </p:nvSpPr>
        <p:spPr>
          <a:xfrm>
            <a:off x="8044736" y="45115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72" name="Google Shape;2472;p45"/>
          <p:cNvSpPr txBox="1">
            <a:spLocks noGrp="1"/>
          </p:cNvSpPr>
          <p:nvPr>
            <p:ph type="body" idx="13"/>
          </p:nvPr>
        </p:nvSpPr>
        <p:spPr>
          <a:xfrm>
            <a:off x="8781462" y="54765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73" name="Google Shape;2473;p45"/>
          <p:cNvSpPr txBox="1">
            <a:spLocks noGrp="1"/>
          </p:cNvSpPr>
          <p:nvPr>
            <p:ph type="body" idx="14"/>
          </p:nvPr>
        </p:nvSpPr>
        <p:spPr>
          <a:xfrm>
            <a:off x="8781463" y="58152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74" name="Google Shape;2474;p45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5" name="Google Shape;2475;p45"/>
          <p:cNvSpPr>
            <a:spLocks noGrp="1"/>
          </p:cNvSpPr>
          <p:nvPr>
            <p:ph type="pic" idx="15"/>
          </p:nvPr>
        </p:nvSpPr>
        <p:spPr>
          <a:xfrm>
            <a:off x="8044736" y="55632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76" name="Google Shape;2476;p45"/>
          <p:cNvSpPr>
            <a:spLocks noGrp="1"/>
          </p:cNvSpPr>
          <p:nvPr>
            <p:ph type="pic" idx="16"/>
          </p:nvPr>
        </p:nvSpPr>
        <p:spPr>
          <a:xfrm>
            <a:off x="1459832" y="2532059"/>
            <a:ext cx="5133600" cy="3196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77" name="Google Shape;2477;p45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with 4 points - reversed">
  <p:cSld name="Laptop with 4 points - reversed">
    <p:bg>
      <p:bgPr>
        <a:solidFill>
          <a:srgbClr val="F2F2F2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9" name="Google Shape;247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27983" y="1871650"/>
            <a:ext cx="7564017" cy="4632960"/>
          </a:xfrm>
          <a:prstGeom prst="rect">
            <a:avLst/>
          </a:prstGeom>
          <a:noFill/>
          <a:ln>
            <a:noFill/>
          </a:ln>
        </p:spPr>
      </p:pic>
      <p:sp>
        <p:nvSpPr>
          <p:cNvPr id="2480" name="Google Shape;2480;p46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81" name="Google Shape;2481;p46"/>
          <p:cNvSpPr txBox="1">
            <a:spLocks noGrp="1"/>
          </p:cNvSpPr>
          <p:nvPr>
            <p:ph type="body" idx="1"/>
          </p:nvPr>
        </p:nvSpPr>
        <p:spPr>
          <a:xfrm>
            <a:off x="1335667" y="22748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82" name="Google Shape;2482;p46"/>
          <p:cNvSpPr txBox="1">
            <a:spLocks noGrp="1"/>
          </p:cNvSpPr>
          <p:nvPr>
            <p:ph type="body" idx="2"/>
          </p:nvPr>
        </p:nvSpPr>
        <p:spPr>
          <a:xfrm>
            <a:off x="1335668" y="26135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83" name="Google Shape;2483;p46"/>
          <p:cNvSpPr/>
          <p:nvPr/>
        </p:nvSpPr>
        <p:spPr>
          <a:xfrm>
            <a:off x="526941" y="22895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4" name="Google Shape;2484;p46"/>
          <p:cNvSpPr>
            <a:spLocks noGrp="1"/>
          </p:cNvSpPr>
          <p:nvPr>
            <p:ph type="pic" idx="3"/>
          </p:nvPr>
        </p:nvSpPr>
        <p:spPr>
          <a:xfrm>
            <a:off x="598941" y="23615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85" name="Google Shape;2485;p46"/>
          <p:cNvSpPr txBox="1">
            <a:spLocks noGrp="1"/>
          </p:cNvSpPr>
          <p:nvPr>
            <p:ph type="body" idx="4"/>
          </p:nvPr>
        </p:nvSpPr>
        <p:spPr>
          <a:xfrm>
            <a:off x="1335668" y="33239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86" name="Google Shape;2486;p46"/>
          <p:cNvSpPr txBox="1">
            <a:spLocks noGrp="1"/>
          </p:cNvSpPr>
          <p:nvPr>
            <p:ph type="body" idx="5"/>
          </p:nvPr>
        </p:nvSpPr>
        <p:spPr>
          <a:xfrm>
            <a:off x="1335669" y="36627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87" name="Google Shape;2487;p46"/>
          <p:cNvSpPr/>
          <p:nvPr/>
        </p:nvSpPr>
        <p:spPr>
          <a:xfrm>
            <a:off x="526942" y="33387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8" name="Google Shape;2488;p46"/>
          <p:cNvSpPr>
            <a:spLocks noGrp="1"/>
          </p:cNvSpPr>
          <p:nvPr>
            <p:ph type="pic" idx="6"/>
          </p:nvPr>
        </p:nvSpPr>
        <p:spPr>
          <a:xfrm>
            <a:off x="598942" y="34107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89" name="Google Shape;2489;p46"/>
          <p:cNvSpPr txBox="1">
            <a:spLocks noGrp="1"/>
          </p:cNvSpPr>
          <p:nvPr>
            <p:ph type="body" idx="7"/>
          </p:nvPr>
        </p:nvSpPr>
        <p:spPr>
          <a:xfrm>
            <a:off x="1343312" y="43904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90" name="Google Shape;2490;p46"/>
          <p:cNvSpPr txBox="1">
            <a:spLocks noGrp="1"/>
          </p:cNvSpPr>
          <p:nvPr>
            <p:ph type="body" idx="8"/>
          </p:nvPr>
        </p:nvSpPr>
        <p:spPr>
          <a:xfrm>
            <a:off x="1343313" y="47292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91" name="Google Shape;2491;p46"/>
          <p:cNvSpPr/>
          <p:nvPr/>
        </p:nvSpPr>
        <p:spPr>
          <a:xfrm>
            <a:off x="534586" y="44052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2" name="Google Shape;2492;p46"/>
          <p:cNvSpPr>
            <a:spLocks noGrp="1"/>
          </p:cNvSpPr>
          <p:nvPr>
            <p:ph type="pic" idx="9"/>
          </p:nvPr>
        </p:nvSpPr>
        <p:spPr>
          <a:xfrm>
            <a:off x="606586" y="44772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93" name="Google Shape;2493;p46"/>
          <p:cNvSpPr txBox="1">
            <a:spLocks noGrp="1"/>
          </p:cNvSpPr>
          <p:nvPr>
            <p:ph type="body" idx="13"/>
          </p:nvPr>
        </p:nvSpPr>
        <p:spPr>
          <a:xfrm>
            <a:off x="1343312" y="54422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94" name="Google Shape;2494;p46"/>
          <p:cNvSpPr txBox="1">
            <a:spLocks noGrp="1"/>
          </p:cNvSpPr>
          <p:nvPr>
            <p:ph type="body" idx="14"/>
          </p:nvPr>
        </p:nvSpPr>
        <p:spPr>
          <a:xfrm>
            <a:off x="1343313" y="57809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95" name="Google Shape;2495;p46"/>
          <p:cNvSpPr/>
          <p:nvPr/>
        </p:nvSpPr>
        <p:spPr>
          <a:xfrm>
            <a:off x="534586" y="54569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6" name="Google Shape;2496;p46"/>
          <p:cNvSpPr>
            <a:spLocks noGrp="1"/>
          </p:cNvSpPr>
          <p:nvPr>
            <p:ph type="pic" idx="15"/>
          </p:nvPr>
        </p:nvSpPr>
        <p:spPr>
          <a:xfrm>
            <a:off x="606586" y="55289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97" name="Google Shape;2497;p46"/>
          <p:cNvSpPr>
            <a:spLocks noGrp="1"/>
          </p:cNvSpPr>
          <p:nvPr>
            <p:ph type="pic" idx="16"/>
          </p:nvPr>
        </p:nvSpPr>
        <p:spPr>
          <a:xfrm>
            <a:off x="5858459" y="2533495"/>
            <a:ext cx="5133600" cy="3196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98" name="Google Shape;2498;p46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review">
  <p:cSld name="Product preview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1"/>
          <p:cNvSpPr/>
          <p:nvPr/>
        </p:nvSpPr>
        <p:spPr>
          <a:xfrm>
            <a:off x="0" y="-3564"/>
            <a:ext cx="12192000" cy="4068567"/>
          </a:xfrm>
          <a:prstGeom prst="rect">
            <a:avLst/>
          </a:prstGeom>
          <a:solidFill>
            <a:schemeClr val="dk2">
              <a:alpha val="74901"/>
            </a:schemeClr>
          </a:solidFill>
          <a:ln>
            <a:noFill/>
          </a:ln>
          <a:effectLst>
            <a:outerShdw blurRad="50800" dist="762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61"/>
          <p:cNvSpPr txBox="1">
            <a:spLocks noGrp="1"/>
          </p:cNvSpPr>
          <p:nvPr>
            <p:ph type="body" idx="1"/>
          </p:nvPr>
        </p:nvSpPr>
        <p:spPr>
          <a:xfrm>
            <a:off x="727239" y="4506158"/>
            <a:ext cx="1833421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2" name="Google Shape;132;p61"/>
          <p:cNvSpPr txBox="1">
            <a:spLocks noGrp="1"/>
          </p:cNvSpPr>
          <p:nvPr>
            <p:ph type="body" idx="2"/>
          </p:nvPr>
        </p:nvSpPr>
        <p:spPr>
          <a:xfrm>
            <a:off x="727240" y="4844903"/>
            <a:ext cx="1833421" cy="95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33" name="Google Shape;133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2296" y="1665465"/>
            <a:ext cx="7564017" cy="463296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1"/>
          <p:cNvSpPr/>
          <p:nvPr/>
        </p:nvSpPr>
        <p:spPr>
          <a:xfrm>
            <a:off x="1068223" y="2293589"/>
            <a:ext cx="1151456" cy="11514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254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61"/>
          <p:cNvSpPr/>
          <p:nvPr/>
        </p:nvSpPr>
        <p:spPr>
          <a:xfrm>
            <a:off x="10060273" y="2293589"/>
            <a:ext cx="1151456" cy="115145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254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61"/>
          <p:cNvSpPr txBox="1">
            <a:spLocks noGrp="1"/>
          </p:cNvSpPr>
          <p:nvPr>
            <p:ph type="sldNum" idx="12"/>
          </p:nvPr>
        </p:nvSpPr>
        <p:spPr>
          <a:xfrm>
            <a:off x="11288807" y="6225718"/>
            <a:ext cx="5547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7" name="Google Shape;137;p61"/>
          <p:cNvGrpSpPr/>
          <p:nvPr/>
        </p:nvGrpSpPr>
        <p:grpSpPr>
          <a:xfrm>
            <a:off x="10990778" y="709160"/>
            <a:ext cx="495405" cy="571500"/>
            <a:chOff x="10013287" y="711094"/>
            <a:chExt cx="495405" cy="571500"/>
          </a:xfrm>
        </p:grpSpPr>
        <p:sp>
          <p:nvSpPr>
            <p:cNvPr id="138" name="Google Shape;138;p61"/>
            <p:cNvSpPr/>
            <p:nvPr/>
          </p:nvSpPr>
          <p:spPr>
            <a:xfrm>
              <a:off x="10013287" y="711094"/>
              <a:ext cx="255770" cy="333390"/>
            </a:xfrm>
            <a:custGeom>
              <a:avLst/>
              <a:gdLst/>
              <a:ahLst/>
              <a:cxnLst/>
              <a:rect l="l" t="t" r="r" b="b"/>
              <a:pathLst>
                <a:path w="255770" h="333390" extrusionOk="0">
                  <a:moveTo>
                    <a:pt x="58689" y="0"/>
                  </a:moveTo>
                  <a:lnTo>
                    <a:pt x="197061" y="0"/>
                  </a:lnTo>
                  <a:lnTo>
                    <a:pt x="203058" y="21337"/>
                  </a:lnTo>
                  <a:cubicBezTo>
                    <a:pt x="207949" y="38772"/>
                    <a:pt x="214104" y="60795"/>
                    <a:pt x="219158" y="79147"/>
                  </a:cubicBezTo>
                  <a:cubicBezTo>
                    <a:pt x="229185" y="115852"/>
                    <a:pt x="250707" y="198724"/>
                    <a:pt x="253560" y="211775"/>
                  </a:cubicBezTo>
                  <a:cubicBezTo>
                    <a:pt x="256495" y="224826"/>
                    <a:pt x="256169" y="226947"/>
                    <a:pt x="254539" y="234288"/>
                  </a:cubicBezTo>
                  <a:cubicBezTo>
                    <a:pt x="251522" y="247991"/>
                    <a:pt x="243696" y="260552"/>
                    <a:pt x="235055" y="271645"/>
                  </a:cubicBezTo>
                  <a:cubicBezTo>
                    <a:pt x="220300" y="290406"/>
                    <a:pt x="202202" y="307372"/>
                    <a:pt x="181414" y="319117"/>
                  </a:cubicBezTo>
                  <a:cubicBezTo>
                    <a:pt x="168779" y="326295"/>
                    <a:pt x="153616" y="336899"/>
                    <a:pt x="139839" y="332250"/>
                  </a:cubicBezTo>
                  <a:cubicBezTo>
                    <a:pt x="130790" y="329232"/>
                    <a:pt x="123208" y="308922"/>
                    <a:pt x="123208" y="308922"/>
                  </a:cubicBezTo>
                  <a:cubicBezTo>
                    <a:pt x="123208" y="308922"/>
                    <a:pt x="97040" y="236979"/>
                    <a:pt x="76171" y="189589"/>
                  </a:cubicBezTo>
                  <a:cubicBezTo>
                    <a:pt x="55301" y="142199"/>
                    <a:pt x="29215" y="82736"/>
                    <a:pt x="6226" y="30370"/>
                  </a:cubicBezTo>
                  <a:lnTo>
                    <a:pt x="0" y="16220"/>
                  </a:lnTo>
                  <a:lnTo>
                    <a:pt x="9255" y="9980"/>
                  </a:lnTo>
                  <a:cubicBezTo>
                    <a:pt x="24449" y="3554"/>
                    <a:pt x="41154" y="0"/>
                    <a:pt x="58689" y="0"/>
                  </a:cubicBezTo>
                  <a:close/>
                </a:path>
              </a:pathLst>
            </a:custGeom>
            <a:solidFill>
              <a:srgbClr val="4BACC6"/>
            </a:solidFill>
            <a:ln w="9525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Google Shape;139;p61"/>
            <p:cNvSpPr/>
            <p:nvPr/>
          </p:nvSpPr>
          <p:spPr>
            <a:xfrm>
              <a:off x="10305649" y="711094"/>
              <a:ext cx="203043" cy="366163"/>
            </a:xfrm>
            <a:custGeom>
              <a:avLst/>
              <a:gdLst/>
              <a:ahLst/>
              <a:cxnLst/>
              <a:rect l="l" t="t" r="r" b="b"/>
              <a:pathLst>
                <a:path w="203043" h="366163" extrusionOk="0">
                  <a:moveTo>
                    <a:pt x="60467" y="0"/>
                  </a:moveTo>
                  <a:lnTo>
                    <a:pt x="83830" y="0"/>
                  </a:lnTo>
                  <a:cubicBezTo>
                    <a:pt x="136435" y="0"/>
                    <a:pt x="181569" y="31983"/>
                    <a:pt x="200849" y="77565"/>
                  </a:cubicBezTo>
                  <a:lnTo>
                    <a:pt x="203043" y="88433"/>
                  </a:lnTo>
                  <a:lnTo>
                    <a:pt x="189425" y="122158"/>
                  </a:lnTo>
                  <a:lnTo>
                    <a:pt x="146541" y="229025"/>
                  </a:lnTo>
                  <a:cubicBezTo>
                    <a:pt x="123142" y="288250"/>
                    <a:pt x="117680" y="304239"/>
                    <a:pt x="100477" y="347720"/>
                  </a:cubicBezTo>
                  <a:cubicBezTo>
                    <a:pt x="81970" y="394138"/>
                    <a:pt x="63952" y="343478"/>
                    <a:pt x="34439" y="299834"/>
                  </a:cubicBezTo>
                  <a:cubicBezTo>
                    <a:pt x="7371" y="260514"/>
                    <a:pt x="11610" y="264511"/>
                    <a:pt x="9817" y="260840"/>
                  </a:cubicBezTo>
                  <a:cubicBezTo>
                    <a:pt x="2887" y="246727"/>
                    <a:pt x="-3880" y="240282"/>
                    <a:pt x="2642" y="214341"/>
                  </a:cubicBezTo>
                  <a:cubicBezTo>
                    <a:pt x="17970" y="153484"/>
                    <a:pt x="28242" y="115387"/>
                    <a:pt x="45363" y="54122"/>
                  </a:cubicBezTo>
                  <a:cubicBezTo>
                    <a:pt x="50224" y="36685"/>
                    <a:pt x="54483" y="21428"/>
                    <a:pt x="58235" y="7993"/>
                  </a:cubicBezTo>
                  <a:close/>
                </a:path>
              </a:pathLst>
            </a:custGeom>
            <a:solidFill>
              <a:srgbClr val="E46C0A"/>
            </a:solidFill>
            <a:ln w="9525" cap="flat" cmpd="sng">
              <a:solidFill>
                <a:srgbClr val="E46C0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" name="Google Shape;140;p61"/>
            <p:cNvSpPr/>
            <p:nvPr/>
          </p:nvSpPr>
          <p:spPr>
            <a:xfrm>
              <a:off x="10188412" y="1026668"/>
              <a:ext cx="173401" cy="123457"/>
            </a:xfrm>
            <a:custGeom>
              <a:avLst/>
              <a:gdLst/>
              <a:ahLst/>
              <a:cxnLst/>
              <a:rect l="l" t="t" r="r" b="b"/>
              <a:pathLst>
                <a:path w="2123" h="1518" extrusionOk="0">
                  <a:moveTo>
                    <a:pt x="1120" y="5"/>
                  </a:moveTo>
                  <a:cubicBezTo>
                    <a:pt x="878" y="0"/>
                    <a:pt x="822" y="160"/>
                    <a:pt x="542" y="442"/>
                  </a:cubicBezTo>
                  <a:cubicBezTo>
                    <a:pt x="179" y="807"/>
                    <a:pt x="0" y="875"/>
                    <a:pt x="96" y="1131"/>
                  </a:cubicBezTo>
                  <a:cubicBezTo>
                    <a:pt x="207" y="1430"/>
                    <a:pt x="546" y="1373"/>
                    <a:pt x="1015" y="1398"/>
                  </a:cubicBezTo>
                  <a:cubicBezTo>
                    <a:pt x="1566" y="1428"/>
                    <a:pt x="1830" y="1518"/>
                    <a:pt x="1986" y="1229"/>
                  </a:cubicBezTo>
                  <a:cubicBezTo>
                    <a:pt x="2123" y="973"/>
                    <a:pt x="1992" y="956"/>
                    <a:pt x="1637" y="432"/>
                  </a:cubicBezTo>
                  <a:cubicBezTo>
                    <a:pt x="1373" y="42"/>
                    <a:pt x="1343" y="10"/>
                    <a:pt x="1120" y="5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141;p61"/>
            <p:cNvSpPr/>
            <p:nvPr/>
          </p:nvSpPr>
          <p:spPr>
            <a:xfrm>
              <a:off x="10157084" y="1178923"/>
              <a:ext cx="193464" cy="103671"/>
            </a:xfrm>
            <a:custGeom>
              <a:avLst/>
              <a:gdLst/>
              <a:ahLst/>
              <a:cxnLst/>
              <a:rect l="l" t="t" r="r" b="b"/>
              <a:pathLst>
                <a:path w="193464" h="103671" extrusionOk="0">
                  <a:moveTo>
                    <a:pt x="63665" y="404"/>
                  </a:moveTo>
                  <a:cubicBezTo>
                    <a:pt x="73019" y="-494"/>
                    <a:pt x="83546" y="261"/>
                    <a:pt x="98234" y="1158"/>
                  </a:cubicBezTo>
                  <a:cubicBezTo>
                    <a:pt x="157887" y="4828"/>
                    <a:pt x="167761" y="1240"/>
                    <a:pt x="187591" y="24812"/>
                  </a:cubicBezTo>
                  <a:cubicBezTo>
                    <a:pt x="195751" y="34518"/>
                    <a:pt x="193956" y="53034"/>
                    <a:pt x="190855" y="62659"/>
                  </a:cubicBezTo>
                  <a:cubicBezTo>
                    <a:pt x="186938" y="74771"/>
                    <a:pt x="186555" y="80185"/>
                    <a:pt x="181307" y="96312"/>
                  </a:cubicBezTo>
                  <a:lnTo>
                    <a:pt x="178709" y="103671"/>
                  </a:lnTo>
                  <a:lnTo>
                    <a:pt x="0" y="103671"/>
                  </a:lnTo>
                  <a:lnTo>
                    <a:pt x="12714" y="76933"/>
                  </a:lnTo>
                  <a:cubicBezTo>
                    <a:pt x="17610" y="55807"/>
                    <a:pt x="14019" y="75709"/>
                    <a:pt x="18344" y="48793"/>
                  </a:cubicBezTo>
                  <a:cubicBezTo>
                    <a:pt x="22588" y="21876"/>
                    <a:pt x="23893" y="16492"/>
                    <a:pt x="36134" y="9559"/>
                  </a:cubicBezTo>
                  <a:cubicBezTo>
                    <a:pt x="46131" y="3850"/>
                    <a:pt x="54311" y="1301"/>
                    <a:pt x="63665" y="404"/>
                  </a:cubicBezTo>
                  <a:close/>
                </a:path>
              </a:pathLst>
            </a:custGeom>
            <a:solidFill>
              <a:srgbClr val="77933C"/>
            </a:solidFill>
            <a:ln w="9525" cap="flat" cmpd="sng">
              <a:solidFill>
                <a:srgbClr val="7793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2" name="Google Shape;142;p61"/>
          <p:cNvSpPr txBox="1">
            <a:spLocks noGrp="1"/>
          </p:cNvSpPr>
          <p:nvPr>
            <p:ph type="title"/>
          </p:nvPr>
        </p:nvSpPr>
        <p:spPr>
          <a:xfrm>
            <a:off x="1770001" y="709159"/>
            <a:ext cx="8651998" cy="73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Medium"/>
              <a:buNone/>
              <a:defRPr sz="40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61"/>
          <p:cNvSpPr txBox="1">
            <a:spLocks noGrp="1"/>
          </p:cNvSpPr>
          <p:nvPr>
            <p:ph type="body" idx="3"/>
          </p:nvPr>
        </p:nvSpPr>
        <p:spPr>
          <a:xfrm>
            <a:off x="2191893" y="481068"/>
            <a:ext cx="7808213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4" name="Google Shape;144;p61"/>
          <p:cNvSpPr>
            <a:spLocks noGrp="1"/>
          </p:cNvSpPr>
          <p:nvPr>
            <p:ph type="pic" idx="4"/>
          </p:nvPr>
        </p:nvSpPr>
        <p:spPr>
          <a:xfrm>
            <a:off x="1360493" y="2585859"/>
            <a:ext cx="566916" cy="56691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5" name="Google Shape;145;p61"/>
          <p:cNvSpPr>
            <a:spLocks noGrp="1"/>
          </p:cNvSpPr>
          <p:nvPr>
            <p:ph type="pic" idx="5"/>
          </p:nvPr>
        </p:nvSpPr>
        <p:spPr>
          <a:xfrm>
            <a:off x="10352543" y="2585859"/>
            <a:ext cx="566916" cy="56691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6" name="Google Shape;146;p61"/>
          <p:cNvSpPr txBox="1">
            <a:spLocks noGrp="1"/>
          </p:cNvSpPr>
          <p:nvPr>
            <p:ph type="body" idx="6"/>
          </p:nvPr>
        </p:nvSpPr>
        <p:spPr>
          <a:xfrm>
            <a:off x="9695848" y="4506158"/>
            <a:ext cx="1833421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" name="Google Shape;147;p61"/>
          <p:cNvSpPr txBox="1">
            <a:spLocks noGrp="1"/>
          </p:cNvSpPr>
          <p:nvPr>
            <p:ph type="body" idx="7"/>
          </p:nvPr>
        </p:nvSpPr>
        <p:spPr>
          <a:xfrm>
            <a:off x="9695849" y="4844903"/>
            <a:ext cx="1833421" cy="95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8" name="Google Shape;148;p61"/>
          <p:cNvSpPr>
            <a:spLocks noGrp="1"/>
          </p:cNvSpPr>
          <p:nvPr>
            <p:ph type="pic" idx="8"/>
          </p:nvPr>
        </p:nvSpPr>
        <p:spPr>
          <a:xfrm>
            <a:off x="3580504" y="2303114"/>
            <a:ext cx="5133600" cy="3196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 with 4 points">
  <p:cSld name="Desktop with 4 points">
    <p:bg>
      <p:bgPr>
        <a:solidFill>
          <a:srgbClr val="F2F2F2"/>
        </a:solidFill>
        <a:effectLst/>
      </p:bgPr>
    </p:bg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0" name="Google Shape;250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901" y="2070856"/>
            <a:ext cx="5067150" cy="4417918"/>
          </a:xfrm>
          <a:prstGeom prst="rect">
            <a:avLst/>
          </a:prstGeom>
          <a:noFill/>
          <a:ln>
            <a:noFill/>
          </a:ln>
        </p:spPr>
      </p:pic>
      <p:sp>
        <p:nvSpPr>
          <p:cNvPr id="2501" name="Google Shape;2501;p47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02" name="Google Shape;2502;p47"/>
          <p:cNvSpPr txBox="1">
            <a:spLocks noGrp="1"/>
          </p:cNvSpPr>
          <p:nvPr>
            <p:ph type="body" idx="1"/>
          </p:nvPr>
        </p:nvSpPr>
        <p:spPr>
          <a:xfrm>
            <a:off x="8773817" y="23091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03" name="Google Shape;2503;p47"/>
          <p:cNvSpPr txBox="1">
            <a:spLocks noGrp="1"/>
          </p:cNvSpPr>
          <p:nvPr>
            <p:ph type="body" idx="2"/>
          </p:nvPr>
        </p:nvSpPr>
        <p:spPr>
          <a:xfrm>
            <a:off x="8773818" y="26478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04" name="Google Shape;2504;p47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5" name="Google Shape;2505;p47"/>
          <p:cNvSpPr>
            <a:spLocks noGrp="1"/>
          </p:cNvSpPr>
          <p:nvPr>
            <p:ph type="pic" idx="3"/>
          </p:nvPr>
        </p:nvSpPr>
        <p:spPr>
          <a:xfrm>
            <a:off x="8037091" y="23958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06" name="Google Shape;2506;p47"/>
          <p:cNvSpPr txBox="1">
            <a:spLocks noGrp="1"/>
          </p:cNvSpPr>
          <p:nvPr>
            <p:ph type="body" idx="4"/>
          </p:nvPr>
        </p:nvSpPr>
        <p:spPr>
          <a:xfrm>
            <a:off x="8773818" y="33582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07" name="Google Shape;2507;p47"/>
          <p:cNvSpPr txBox="1">
            <a:spLocks noGrp="1"/>
          </p:cNvSpPr>
          <p:nvPr>
            <p:ph type="body" idx="5"/>
          </p:nvPr>
        </p:nvSpPr>
        <p:spPr>
          <a:xfrm>
            <a:off x="8773819" y="36970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08" name="Google Shape;2508;p47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9" name="Google Shape;2509;p47"/>
          <p:cNvSpPr>
            <a:spLocks noGrp="1"/>
          </p:cNvSpPr>
          <p:nvPr>
            <p:ph type="pic" idx="6"/>
          </p:nvPr>
        </p:nvSpPr>
        <p:spPr>
          <a:xfrm>
            <a:off x="8037092" y="34450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10" name="Google Shape;2510;p47"/>
          <p:cNvSpPr txBox="1">
            <a:spLocks noGrp="1"/>
          </p:cNvSpPr>
          <p:nvPr>
            <p:ph type="body" idx="7"/>
          </p:nvPr>
        </p:nvSpPr>
        <p:spPr>
          <a:xfrm>
            <a:off x="8781462" y="44247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11" name="Google Shape;2511;p47"/>
          <p:cNvSpPr txBox="1">
            <a:spLocks noGrp="1"/>
          </p:cNvSpPr>
          <p:nvPr>
            <p:ph type="body" idx="8"/>
          </p:nvPr>
        </p:nvSpPr>
        <p:spPr>
          <a:xfrm>
            <a:off x="8781463" y="47635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12" name="Google Shape;2512;p47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3" name="Google Shape;2513;p47"/>
          <p:cNvSpPr>
            <a:spLocks noGrp="1"/>
          </p:cNvSpPr>
          <p:nvPr>
            <p:ph type="pic" idx="9"/>
          </p:nvPr>
        </p:nvSpPr>
        <p:spPr>
          <a:xfrm>
            <a:off x="8044736" y="45115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14" name="Google Shape;2514;p47"/>
          <p:cNvSpPr txBox="1">
            <a:spLocks noGrp="1"/>
          </p:cNvSpPr>
          <p:nvPr>
            <p:ph type="body" idx="13"/>
          </p:nvPr>
        </p:nvSpPr>
        <p:spPr>
          <a:xfrm>
            <a:off x="8781462" y="54765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15" name="Google Shape;2515;p47"/>
          <p:cNvSpPr txBox="1">
            <a:spLocks noGrp="1"/>
          </p:cNvSpPr>
          <p:nvPr>
            <p:ph type="body" idx="14"/>
          </p:nvPr>
        </p:nvSpPr>
        <p:spPr>
          <a:xfrm>
            <a:off x="8781463" y="58152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16" name="Google Shape;2516;p47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7" name="Google Shape;2517;p47"/>
          <p:cNvSpPr>
            <a:spLocks noGrp="1"/>
          </p:cNvSpPr>
          <p:nvPr>
            <p:ph type="pic" idx="15"/>
          </p:nvPr>
        </p:nvSpPr>
        <p:spPr>
          <a:xfrm>
            <a:off x="8044736" y="55632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18" name="Google Shape;2518;p47"/>
          <p:cNvSpPr>
            <a:spLocks noGrp="1"/>
          </p:cNvSpPr>
          <p:nvPr>
            <p:ph type="pic" idx="16"/>
          </p:nvPr>
        </p:nvSpPr>
        <p:spPr>
          <a:xfrm>
            <a:off x="1590460" y="2323854"/>
            <a:ext cx="4687876" cy="26318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19" name="Google Shape;2519;p47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sktop with 4 points">
  <p:cSld name="1_Desktop with 4 points">
    <p:bg>
      <p:bgPr>
        <a:solidFill>
          <a:srgbClr val="F2F2F2"/>
        </a:solidFill>
        <a:effectLst/>
      </p:bgPr>
    </p:bg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1" name="Google Shape;252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901" y="2070856"/>
            <a:ext cx="5067150" cy="4417918"/>
          </a:xfrm>
          <a:prstGeom prst="rect">
            <a:avLst/>
          </a:prstGeom>
          <a:noFill/>
          <a:ln>
            <a:noFill/>
          </a:ln>
        </p:spPr>
      </p:pic>
      <p:sp>
        <p:nvSpPr>
          <p:cNvPr id="2522" name="Google Shape;2522;p48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23" name="Google Shape;2523;p48"/>
          <p:cNvSpPr>
            <a:spLocks noGrp="1"/>
          </p:cNvSpPr>
          <p:nvPr>
            <p:ph type="pic" idx="2"/>
          </p:nvPr>
        </p:nvSpPr>
        <p:spPr>
          <a:xfrm>
            <a:off x="1590460" y="2323854"/>
            <a:ext cx="4687876" cy="26318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24" name="Google Shape;2524;p48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and Phone with 4 points">
  <p:cSld name="Tablet and Phone with 4 points">
    <p:bg>
      <p:bgPr>
        <a:solidFill>
          <a:srgbClr val="F2F2F2"/>
        </a:solidFill>
        <a:effectLst/>
      </p:bgPr>
    </p:bg>
    <p:spTree>
      <p:nvGrpSpPr>
        <p:cNvPr id="1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p49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27" name="Google Shape;2527;p49"/>
          <p:cNvSpPr txBox="1">
            <a:spLocks noGrp="1"/>
          </p:cNvSpPr>
          <p:nvPr>
            <p:ph type="body" idx="1"/>
          </p:nvPr>
        </p:nvSpPr>
        <p:spPr>
          <a:xfrm>
            <a:off x="8773817" y="23091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28" name="Google Shape;2528;p49"/>
          <p:cNvSpPr txBox="1">
            <a:spLocks noGrp="1"/>
          </p:cNvSpPr>
          <p:nvPr>
            <p:ph type="body" idx="2"/>
          </p:nvPr>
        </p:nvSpPr>
        <p:spPr>
          <a:xfrm>
            <a:off x="8773818" y="26478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29" name="Google Shape;2529;p49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0" name="Google Shape;2530;p49"/>
          <p:cNvSpPr>
            <a:spLocks noGrp="1"/>
          </p:cNvSpPr>
          <p:nvPr>
            <p:ph type="pic" idx="3"/>
          </p:nvPr>
        </p:nvSpPr>
        <p:spPr>
          <a:xfrm>
            <a:off x="8037091" y="23958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31" name="Google Shape;2531;p49"/>
          <p:cNvSpPr txBox="1">
            <a:spLocks noGrp="1"/>
          </p:cNvSpPr>
          <p:nvPr>
            <p:ph type="body" idx="4"/>
          </p:nvPr>
        </p:nvSpPr>
        <p:spPr>
          <a:xfrm>
            <a:off x="8773818" y="33582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32" name="Google Shape;2532;p49"/>
          <p:cNvSpPr txBox="1">
            <a:spLocks noGrp="1"/>
          </p:cNvSpPr>
          <p:nvPr>
            <p:ph type="body" idx="5"/>
          </p:nvPr>
        </p:nvSpPr>
        <p:spPr>
          <a:xfrm>
            <a:off x="8773819" y="36970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33" name="Google Shape;2533;p49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4" name="Google Shape;2534;p49"/>
          <p:cNvSpPr>
            <a:spLocks noGrp="1"/>
          </p:cNvSpPr>
          <p:nvPr>
            <p:ph type="pic" idx="6"/>
          </p:nvPr>
        </p:nvSpPr>
        <p:spPr>
          <a:xfrm>
            <a:off x="8037092" y="34450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35" name="Google Shape;2535;p49"/>
          <p:cNvSpPr txBox="1">
            <a:spLocks noGrp="1"/>
          </p:cNvSpPr>
          <p:nvPr>
            <p:ph type="body" idx="7"/>
          </p:nvPr>
        </p:nvSpPr>
        <p:spPr>
          <a:xfrm>
            <a:off x="8781462" y="44247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36" name="Google Shape;2536;p49"/>
          <p:cNvSpPr txBox="1">
            <a:spLocks noGrp="1"/>
          </p:cNvSpPr>
          <p:nvPr>
            <p:ph type="body" idx="8"/>
          </p:nvPr>
        </p:nvSpPr>
        <p:spPr>
          <a:xfrm>
            <a:off x="8781463" y="47635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37" name="Google Shape;2537;p49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8" name="Google Shape;2538;p49"/>
          <p:cNvSpPr>
            <a:spLocks noGrp="1"/>
          </p:cNvSpPr>
          <p:nvPr>
            <p:ph type="pic" idx="9"/>
          </p:nvPr>
        </p:nvSpPr>
        <p:spPr>
          <a:xfrm>
            <a:off x="8044736" y="45115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39" name="Google Shape;2539;p49"/>
          <p:cNvSpPr txBox="1">
            <a:spLocks noGrp="1"/>
          </p:cNvSpPr>
          <p:nvPr>
            <p:ph type="body" idx="13"/>
          </p:nvPr>
        </p:nvSpPr>
        <p:spPr>
          <a:xfrm>
            <a:off x="8781462" y="54765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40" name="Google Shape;2540;p49"/>
          <p:cNvSpPr txBox="1">
            <a:spLocks noGrp="1"/>
          </p:cNvSpPr>
          <p:nvPr>
            <p:ph type="body" idx="14"/>
          </p:nvPr>
        </p:nvSpPr>
        <p:spPr>
          <a:xfrm>
            <a:off x="8781463" y="58152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41" name="Google Shape;2541;p49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2" name="Google Shape;2542;p49"/>
          <p:cNvSpPr>
            <a:spLocks noGrp="1"/>
          </p:cNvSpPr>
          <p:nvPr>
            <p:ph type="pic" idx="15"/>
          </p:nvPr>
        </p:nvSpPr>
        <p:spPr>
          <a:xfrm>
            <a:off x="8044736" y="55632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43" name="Google Shape;2543;p49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44" name="Google Shape;2544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7363" y="2304663"/>
            <a:ext cx="2787229" cy="3724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5" name="Google Shape;2545;p49"/>
          <p:cNvGrpSpPr/>
          <p:nvPr/>
        </p:nvGrpSpPr>
        <p:grpSpPr>
          <a:xfrm>
            <a:off x="4142965" y="2617843"/>
            <a:ext cx="2197079" cy="3469945"/>
            <a:chOff x="4606215" y="1799783"/>
            <a:chExt cx="3011098" cy="4755562"/>
          </a:xfrm>
        </p:grpSpPr>
        <p:pic>
          <p:nvPicPr>
            <p:cNvPr id="2546" name="Google Shape;2546;p4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06215" y="1799783"/>
              <a:ext cx="3011098" cy="4755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7" name="Google Shape;2547;p49"/>
            <p:cNvSpPr/>
            <p:nvPr/>
          </p:nvSpPr>
          <p:spPr>
            <a:xfrm>
              <a:off x="5094539" y="2304908"/>
              <a:ext cx="2002921" cy="3554479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48" name="Google Shape;2548;p49"/>
          <p:cNvSpPr>
            <a:spLocks noGrp="1"/>
          </p:cNvSpPr>
          <p:nvPr>
            <p:ph type="pic" idx="16"/>
          </p:nvPr>
        </p:nvSpPr>
        <p:spPr>
          <a:xfrm>
            <a:off x="4499276" y="2992525"/>
            <a:ext cx="1461452" cy="260085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49" name="Google Shape;2549;p49"/>
          <p:cNvSpPr>
            <a:spLocks noGrp="1"/>
          </p:cNvSpPr>
          <p:nvPr>
            <p:ph type="pic" idx="17"/>
          </p:nvPr>
        </p:nvSpPr>
        <p:spPr>
          <a:xfrm>
            <a:off x="1179234" y="2668355"/>
            <a:ext cx="2200781" cy="291162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Title + Subtitle 3">
    <p:bg>
      <p:bgPr>
        <a:solidFill>
          <a:schemeClr val="lt2"/>
        </a:solidFill>
        <a:effectLst/>
      </p:bgPr>
    </p:bg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p50"/>
          <p:cNvSpPr/>
          <p:nvPr/>
        </p:nvSpPr>
        <p:spPr>
          <a:xfrm>
            <a:off x="679225" y="971082"/>
            <a:ext cx="5755442" cy="40581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254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2" name="Google Shape;2552;p50"/>
          <p:cNvSpPr txBox="1">
            <a:spLocks noGrp="1"/>
          </p:cNvSpPr>
          <p:nvPr>
            <p:ph type="title"/>
          </p:nvPr>
        </p:nvSpPr>
        <p:spPr>
          <a:xfrm>
            <a:off x="1290206" y="2525465"/>
            <a:ext cx="4767694" cy="94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edium"/>
              <a:buNone/>
              <a:defRPr sz="4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53" name="Google Shape;2553;p50"/>
          <p:cNvSpPr txBox="1">
            <a:spLocks noGrp="1"/>
          </p:cNvSpPr>
          <p:nvPr>
            <p:ph type="body" idx="1"/>
          </p:nvPr>
        </p:nvSpPr>
        <p:spPr>
          <a:xfrm>
            <a:off x="1290205" y="3492330"/>
            <a:ext cx="4767694" cy="94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2554" name="Google Shape;2554;p50"/>
          <p:cNvGrpSpPr/>
          <p:nvPr/>
        </p:nvGrpSpPr>
        <p:grpSpPr>
          <a:xfrm>
            <a:off x="1330460" y="1530787"/>
            <a:ext cx="3211236" cy="780975"/>
            <a:chOff x="1160797" y="2681789"/>
            <a:chExt cx="5965825" cy="1450891"/>
          </a:xfrm>
        </p:grpSpPr>
        <p:pic>
          <p:nvPicPr>
            <p:cNvPr id="2555" name="Google Shape;2555;p5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0797" y="2681789"/>
              <a:ext cx="522922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6" name="Google Shape;2556;p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21772" y="3046830"/>
              <a:ext cx="704850" cy="1085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ee points with Card">
  <p:cSld name="1_Thee points with Card">
    <p:bg>
      <p:bgPr>
        <a:solidFill>
          <a:srgbClr val="F2F2F2"/>
        </a:solidFill>
        <a:effectLst/>
      </p:bgPr>
    </p:bg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p24"/>
          <p:cNvSpPr/>
          <p:nvPr/>
        </p:nvSpPr>
        <p:spPr>
          <a:xfrm>
            <a:off x="8148831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9" name="Google Shape;2569;p24"/>
          <p:cNvSpPr/>
          <p:nvPr/>
        </p:nvSpPr>
        <p:spPr>
          <a:xfrm>
            <a:off x="4430655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0" name="Google Shape;2570;p24"/>
          <p:cNvSpPr/>
          <p:nvPr/>
        </p:nvSpPr>
        <p:spPr>
          <a:xfrm>
            <a:off x="705624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1" name="Google Shape;2571;p24"/>
          <p:cNvSpPr>
            <a:spLocks noGrp="1"/>
          </p:cNvSpPr>
          <p:nvPr>
            <p:ph type="pic" idx="2"/>
          </p:nvPr>
        </p:nvSpPr>
        <p:spPr>
          <a:xfrm>
            <a:off x="705623" y="2296598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72" name="Google Shape;2572;p24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73" name="Google Shape;2573;p24"/>
          <p:cNvSpPr txBox="1">
            <a:spLocks noGrp="1"/>
          </p:cNvSpPr>
          <p:nvPr>
            <p:ph type="body" idx="1"/>
          </p:nvPr>
        </p:nvSpPr>
        <p:spPr>
          <a:xfrm>
            <a:off x="829106" y="4858949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74" name="Google Shape;2574;p24"/>
          <p:cNvSpPr txBox="1">
            <a:spLocks noGrp="1"/>
          </p:cNvSpPr>
          <p:nvPr>
            <p:ph type="body" idx="3"/>
          </p:nvPr>
        </p:nvSpPr>
        <p:spPr>
          <a:xfrm>
            <a:off x="829106" y="5501565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75" name="Google Shape;2575;p24"/>
          <p:cNvSpPr>
            <a:spLocks noGrp="1"/>
          </p:cNvSpPr>
          <p:nvPr>
            <p:ph type="pic" idx="4"/>
          </p:nvPr>
        </p:nvSpPr>
        <p:spPr>
          <a:xfrm>
            <a:off x="4430655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76" name="Google Shape;2576;p24"/>
          <p:cNvSpPr txBox="1">
            <a:spLocks noGrp="1"/>
          </p:cNvSpPr>
          <p:nvPr>
            <p:ph type="body" idx="5"/>
          </p:nvPr>
        </p:nvSpPr>
        <p:spPr>
          <a:xfrm>
            <a:off x="4554138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77" name="Google Shape;2577;p24"/>
          <p:cNvSpPr txBox="1">
            <a:spLocks noGrp="1"/>
          </p:cNvSpPr>
          <p:nvPr>
            <p:ph type="body" idx="6"/>
          </p:nvPr>
        </p:nvSpPr>
        <p:spPr>
          <a:xfrm>
            <a:off x="4554138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78" name="Google Shape;2578;p24"/>
          <p:cNvSpPr>
            <a:spLocks noGrp="1"/>
          </p:cNvSpPr>
          <p:nvPr>
            <p:ph type="pic" idx="7"/>
          </p:nvPr>
        </p:nvSpPr>
        <p:spPr>
          <a:xfrm>
            <a:off x="8148829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79" name="Google Shape;2579;p24"/>
          <p:cNvSpPr txBox="1">
            <a:spLocks noGrp="1"/>
          </p:cNvSpPr>
          <p:nvPr>
            <p:ph type="body" idx="8"/>
          </p:nvPr>
        </p:nvSpPr>
        <p:spPr>
          <a:xfrm>
            <a:off x="8272312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80" name="Google Shape;2580;p24"/>
          <p:cNvSpPr txBox="1">
            <a:spLocks noGrp="1"/>
          </p:cNvSpPr>
          <p:nvPr>
            <p:ph type="body" idx="9"/>
          </p:nvPr>
        </p:nvSpPr>
        <p:spPr>
          <a:xfrm>
            <a:off x="8272312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81" name="Google Shape;2581;p24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3" name="Google Shape;2583;p122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84" name="Google Shape;2584;p122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bg>
      <p:bgPr>
        <a:solidFill>
          <a:schemeClr val="lt1"/>
        </a:solidFill>
        <a:effectLst/>
      </p:bgPr>
    </p:bg>
    <p:spTree>
      <p:nvGrpSpPr>
        <p:cNvPr id="1" name="Shape 2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" name="Google Shape;2586;p123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87" name="Google Shape;2587;p123"/>
          <p:cNvSpPr txBox="1">
            <a:spLocks noGrp="1"/>
          </p:cNvSpPr>
          <p:nvPr>
            <p:ph type="body" idx="1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88" name="Google Shape;2588;p123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Content">
  <p:cSld name="Simple Content">
    <p:bg>
      <p:bgPr>
        <a:solidFill>
          <a:schemeClr val="lt1"/>
        </a:solidFill>
        <a:effectLst/>
      </p:bgPr>
    </p:bg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p124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91" name="Google Shape;2591;p124"/>
          <p:cNvSpPr txBox="1">
            <a:spLocks noGrp="1"/>
          </p:cNvSpPr>
          <p:nvPr>
            <p:ph type="body" idx="1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92" name="Google Shape;2592;p124"/>
          <p:cNvSpPr txBox="1">
            <a:spLocks noGrp="1"/>
          </p:cNvSpPr>
          <p:nvPr>
            <p:ph type="body" idx="2"/>
          </p:nvPr>
        </p:nvSpPr>
        <p:spPr>
          <a:xfrm>
            <a:off x="526940" y="1711643"/>
            <a:ext cx="11230421" cy="442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93" name="Google Shape;2593;p124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e points">
  <p:cSld name="Thee points">
    <p:bg>
      <p:bgPr>
        <a:solidFill>
          <a:srgbClr val="F2F2F2"/>
        </a:solidFill>
        <a:effectLst/>
      </p:bgPr>
    </p:bg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p125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96" name="Google Shape;2596;p125"/>
          <p:cNvSpPr/>
          <p:nvPr/>
        </p:nvSpPr>
        <p:spPr>
          <a:xfrm>
            <a:off x="526941" y="2277035"/>
            <a:ext cx="3578894" cy="3388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7" name="Google Shape;2597;p125"/>
          <p:cNvSpPr/>
          <p:nvPr/>
        </p:nvSpPr>
        <p:spPr>
          <a:xfrm>
            <a:off x="4296180" y="2277035"/>
            <a:ext cx="3578894" cy="3388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8" name="Google Shape;2598;p125"/>
          <p:cNvSpPr/>
          <p:nvPr/>
        </p:nvSpPr>
        <p:spPr>
          <a:xfrm>
            <a:off x="8065420" y="2277035"/>
            <a:ext cx="3578894" cy="3388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9" name="Google Shape;2599;p125"/>
          <p:cNvSpPr/>
          <p:nvPr/>
        </p:nvSpPr>
        <p:spPr>
          <a:xfrm>
            <a:off x="1878445" y="5227751"/>
            <a:ext cx="875886" cy="8758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0" name="Google Shape;2600;p125"/>
          <p:cNvSpPr/>
          <p:nvPr/>
        </p:nvSpPr>
        <p:spPr>
          <a:xfrm>
            <a:off x="5647684" y="5227751"/>
            <a:ext cx="875886" cy="87588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1" name="Google Shape;2601;p125"/>
          <p:cNvSpPr/>
          <p:nvPr/>
        </p:nvSpPr>
        <p:spPr>
          <a:xfrm>
            <a:off x="9416924" y="5227751"/>
            <a:ext cx="875886" cy="87588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2" name="Google Shape;2602;p125"/>
          <p:cNvSpPr txBox="1">
            <a:spLocks noGrp="1"/>
          </p:cNvSpPr>
          <p:nvPr>
            <p:ph type="body" idx="1"/>
          </p:nvPr>
        </p:nvSpPr>
        <p:spPr>
          <a:xfrm>
            <a:off x="777952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3" name="Google Shape;2603;p125"/>
          <p:cNvSpPr txBox="1">
            <a:spLocks noGrp="1"/>
          </p:cNvSpPr>
          <p:nvPr>
            <p:ph type="body" idx="2"/>
          </p:nvPr>
        </p:nvSpPr>
        <p:spPr>
          <a:xfrm>
            <a:off x="777952" y="3362964"/>
            <a:ext cx="3076873" cy="160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4" name="Google Shape;2604;p125"/>
          <p:cNvSpPr>
            <a:spLocks noGrp="1"/>
          </p:cNvSpPr>
          <p:nvPr>
            <p:ph type="pic" idx="3"/>
          </p:nvPr>
        </p:nvSpPr>
        <p:spPr>
          <a:xfrm>
            <a:off x="2028388" y="5377694"/>
            <a:ext cx="576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5" name="Google Shape;2605;p125"/>
          <p:cNvSpPr txBox="1">
            <a:spLocks noGrp="1"/>
          </p:cNvSpPr>
          <p:nvPr>
            <p:ph type="body" idx="4"/>
          </p:nvPr>
        </p:nvSpPr>
        <p:spPr>
          <a:xfrm>
            <a:off x="454719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6" name="Google Shape;2606;p125"/>
          <p:cNvSpPr txBox="1">
            <a:spLocks noGrp="1"/>
          </p:cNvSpPr>
          <p:nvPr>
            <p:ph type="body" idx="5"/>
          </p:nvPr>
        </p:nvSpPr>
        <p:spPr>
          <a:xfrm>
            <a:off x="4547191" y="3362964"/>
            <a:ext cx="3076873" cy="160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7" name="Google Shape;2607;p125"/>
          <p:cNvSpPr>
            <a:spLocks noGrp="1"/>
          </p:cNvSpPr>
          <p:nvPr>
            <p:ph type="pic" idx="6"/>
          </p:nvPr>
        </p:nvSpPr>
        <p:spPr>
          <a:xfrm>
            <a:off x="5797627" y="5377694"/>
            <a:ext cx="576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8" name="Google Shape;2608;p125"/>
          <p:cNvSpPr txBox="1">
            <a:spLocks noGrp="1"/>
          </p:cNvSpPr>
          <p:nvPr>
            <p:ph type="body" idx="7"/>
          </p:nvPr>
        </p:nvSpPr>
        <p:spPr>
          <a:xfrm>
            <a:off x="831643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9" name="Google Shape;2609;p125"/>
          <p:cNvSpPr txBox="1">
            <a:spLocks noGrp="1"/>
          </p:cNvSpPr>
          <p:nvPr>
            <p:ph type="body" idx="8"/>
          </p:nvPr>
        </p:nvSpPr>
        <p:spPr>
          <a:xfrm>
            <a:off x="8316431" y="3362964"/>
            <a:ext cx="3076873" cy="160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10" name="Google Shape;2610;p125"/>
          <p:cNvSpPr>
            <a:spLocks noGrp="1"/>
          </p:cNvSpPr>
          <p:nvPr>
            <p:ph type="pic" idx="9"/>
          </p:nvPr>
        </p:nvSpPr>
        <p:spPr>
          <a:xfrm>
            <a:off x="9566867" y="5373673"/>
            <a:ext cx="576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11" name="Google Shape;2611;p125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e points With Benefit">
  <p:cSld name="Thee points With Benefit">
    <p:bg>
      <p:bgPr>
        <a:solidFill>
          <a:srgbClr val="F2F2F2"/>
        </a:solidFill>
        <a:effectLst/>
      </p:bgPr>
    </p:bg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126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14" name="Google Shape;2614;p126"/>
          <p:cNvSpPr/>
          <p:nvPr/>
        </p:nvSpPr>
        <p:spPr>
          <a:xfrm>
            <a:off x="526941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5" name="Google Shape;2615;p126"/>
          <p:cNvSpPr/>
          <p:nvPr/>
        </p:nvSpPr>
        <p:spPr>
          <a:xfrm>
            <a:off x="4296180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6" name="Google Shape;2616;p126"/>
          <p:cNvSpPr/>
          <p:nvPr/>
        </p:nvSpPr>
        <p:spPr>
          <a:xfrm>
            <a:off x="8065420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7" name="Google Shape;2617;p126"/>
          <p:cNvSpPr txBox="1">
            <a:spLocks noGrp="1"/>
          </p:cNvSpPr>
          <p:nvPr>
            <p:ph type="body" idx="1"/>
          </p:nvPr>
        </p:nvSpPr>
        <p:spPr>
          <a:xfrm>
            <a:off x="777952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18" name="Google Shape;2618;p126"/>
          <p:cNvSpPr txBox="1">
            <a:spLocks noGrp="1"/>
          </p:cNvSpPr>
          <p:nvPr>
            <p:ph type="body" idx="2"/>
          </p:nvPr>
        </p:nvSpPr>
        <p:spPr>
          <a:xfrm>
            <a:off x="777952" y="3362964"/>
            <a:ext cx="3076873" cy="97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19" name="Google Shape;2619;p126"/>
          <p:cNvSpPr txBox="1">
            <a:spLocks noGrp="1"/>
          </p:cNvSpPr>
          <p:nvPr>
            <p:ph type="body" idx="3"/>
          </p:nvPr>
        </p:nvSpPr>
        <p:spPr>
          <a:xfrm>
            <a:off x="454719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20" name="Google Shape;2620;p126"/>
          <p:cNvSpPr txBox="1">
            <a:spLocks noGrp="1"/>
          </p:cNvSpPr>
          <p:nvPr>
            <p:ph type="body" idx="4"/>
          </p:nvPr>
        </p:nvSpPr>
        <p:spPr>
          <a:xfrm>
            <a:off x="4547191" y="3362964"/>
            <a:ext cx="3076873" cy="97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21" name="Google Shape;2621;p126"/>
          <p:cNvSpPr txBox="1">
            <a:spLocks noGrp="1"/>
          </p:cNvSpPr>
          <p:nvPr>
            <p:ph type="body" idx="5"/>
          </p:nvPr>
        </p:nvSpPr>
        <p:spPr>
          <a:xfrm>
            <a:off x="831643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22" name="Google Shape;2622;p126"/>
          <p:cNvSpPr txBox="1">
            <a:spLocks noGrp="1"/>
          </p:cNvSpPr>
          <p:nvPr>
            <p:ph type="body" idx="6"/>
          </p:nvPr>
        </p:nvSpPr>
        <p:spPr>
          <a:xfrm>
            <a:off x="8316431" y="3362964"/>
            <a:ext cx="3076873" cy="97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23" name="Google Shape;2623;p126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4" name="Google Shape;2624;p126"/>
          <p:cNvSpPr/>
          <p:nvPr/>
        </p:nvSpPr>
        <p:spPr>
          <a:xfrm>
            <a:off x="526940" y="4962525"/>
            <a:ext cx="11117374" cy="13425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5" name="Google Shape;2625;p126"/>
          <p:cNvSpPr txBox="1">
            <a:spLocks noGrp="1"/>
          </p:cNvSpPr>
          <p:nvPr>
            <p:ph type="body" idx="7"/>
          </p:nvPr>
        </p:nvSpPr>
        <p:spPr>
          <a:xfrm>
            <a:off x="1705822" y="5191535"/>
            <a:ext cx="8780356" cy="86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2"/>
          <p:cNvSpPr/>
          <p:nvPr/>
        </p:nvSpPr>
        <p:spPr>
          <a:xfrm>
            <a:off x="0" y="367392"/>
            <a:ext cx="12192000" cy="15512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points">
  <p:cSld name="Six points">
    <p:bg>
      <p:bgPr>
        <a:solidFill>
          <a:srgbClr val="F2F2F2"/>
        </a:solidFill>
        <a:effectLst/>
      </p:bgPr>
    </p:bg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p127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28" name="Google Shape;2628;p127"/>
          <p:cNvSpPr/>
          <p:nvPr/>
        </p:nvSpPr>
        <p:spPr>
          <a:xfrm>
            <a:off x="52694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9" name="Google Shape;2629;p127"/>
          <p:cNvSpPr/>
          <p:nvPr/>
        </p:nvSpPr>
        <p:spPr>
          <a:xfrm>
            <a:off x="429618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0" name="Google Shape;2630;p127"/>
          <p:cNvSpPr/>
          <p:nvPr/>
        </p:nvSpPr>
        <p:spPr>
          <a:xfrm>
            <a:off x="8065420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1" name="Google Shape;2631;p127"/>
          <p:cNvSpPr/>
          <p:nvPr/>
        </p:nvSpPr>
        <p:spPr>
          <a:xfrm>
            <a:off x="526941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2" name="Google Shape;2632;p127"/>
          <p:cNvSpPr/>
          <p:nvPr/>
        </p:nvSpPr>
        <p:spPr>
          <a:xfrm>
            <a:off x="4296180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3" name="Google Shape;2633;p127"/>
          <p:cNvSpPr/>
          <p:nvPr/>
        </p:nvSpPr>
        <p:spPr>
          <a:xfrm>
            <a:off x="8065420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4" name="Google Shape;2634;p127"/>
          <p:cNvSpPr txBox="1">
            <a:spLocks noGrp="1"/>
          </p:cNvSpPr>
          <p:nvPr>
            <p:ph type="body" idx="1"/>
          </p:nvPr>
        </p:nvSpPr>
        <p:spPr>
          <a:xfrm>
            <a:off x="1596999" y="2463688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35" name="Google Shape;2635;p127"/>
          <p:cNvSpPr txBox="1">
            <a:spLocks noGrp="1"/>
          </p:cNvSpPr>
          <p:nvPr>
            <p:ph type="body" idx="2"/>
          </p:nvPr>
        </p:nvSpPr>
        <p:spPr>
          <a:xfrm>
            <a:off x="1596998" y="2943033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36" name="Google Shape;2636;p127"/>
          <p:cNvSpPr>
            <a:spLocks noGrp="1"/>
          </p:cNvSpPr>
          <p:nvPr>
            <p:ph type="pic" idx="3"/>
          </p:nvPr>
        </p:nvSpPr>
        <p:spPr>
          <a:xfrm>
            <a:off x="914935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37" name="Google Shape;2637;p127"/>
          <p:cNvSpPr txBox="1">
            <a:spLocks noGrp="1"/>
          </p:cNvSpPr>
          <p:nvPr>
            <p:ph type="body" idx="4"/>
          </p:nvPr>
        </p:nvSpPr>
        <p:spPr>
          <a:xfrm>
            <a:off x="526941" y="5661946"/>
            <a:ext cx="11117373" cy="64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38" name="Google Shape;2638;p127"/>
          <p:cNvSpPr txBox="1">
            <a:spLocks noGrp="1"/>
          </p:cNvSpPr>
          <p:nvPr>
            <p:ph type="body" idx="5"/>
          </p:nvPr>
        </p:nvSpPr>
        <p:spPr>
          <a:xfrm>
            <a:off x="5359063" y="2463688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39" name="Google Shape;2639;p127"/>
          <p:cNvSpPr txBox="1">
            <a:spLocks noGrp="1"/>
          </p:cNvSpPr>
          <p:nvPr>
            <p:ph type="body" idx="6"/>
          </p:nvPr>
        </p:nvSpPr>
        <p:spPr>
          <a:xfrm>
            <a:off x="5359062" y="2943033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0" name="Google Shape;2640;p127"/>
          <p:cNvSpPr>
            <a:spLocks noGrp="1"/>
          </p:cNvSpPr>
          <p:nvPr>
            <p:ph type="pic" idx="7"/>
          </p:nvPr>
        </p:nvSpPr>
        <p:spPr>
          <a:xfrm>
            <a:off x="4676999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1" name="Google Shape;2641;p127"/>
          <p:cNvSpPr txBox="1">
            <a:spLocks noGrp="1"/>
          </p:cNvSpPr>
          <p:nvPr>
            <p:ph type="body" idx="8"/>
          </p:nvPr>
        </p:nvSpPr>
        <p:spPr>
          <a:xfrm>
            <a:off x="9111086" y="2461425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2" name="Google Shape;2642;p127"/>
          <p:cNvSpPr txBox="1">
            <a:spLocks noGrp="1"/>
          </p:cNvSpPr>
          <p:nvPr>
            <p:ph type="body" idx="9"/>
          </p:nvPr>
        </p:nvSpPr>
        <p:spPr>
          <a:xfrm>
            <a:off x="9111085" y="2940770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3" name="Google Shape;2643;p127"/>
          <p:cNvSpPr>
            <a:spLocks noGrp="1"/>
          </p:cNvSpPr>
          <p:nvPr>
            <p:ph type="pic" idx="13"/>
          </p:nvPr>
        </p:nvSpPr>
        <p:spPr>
          <a:xfrm>
            <a:off x="8429022" y="2725899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4" name="Google Shape;2644;p127"/>
          <p:cNvSpPr txBox="1">
            <a:spLocks noGrp="1"/>
          </p:cNvSpPr>
          <p:nvPr>
            <p:ph type="body" idx="14"/>
          </p:nvPr>
        </p:nvSpPr>
        <p:spPr>
          <a:xfrm>
            <a:off x="1596999" y="4137297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5" name="Google Shape;2645;p127"/>
          <p:cNvSpPr txBox="1">
            <a:spLocks noGrp="1"/>
          </p:cNvSpPr>
          <p:nvPr>
            <p:ph type="body" idx="15"/>
          </p:nvPr>
        </p:nvSpPr>
        <p:spPr>
          <a:xfrm>
            <a:off x="1596998" y="4616642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6" name="Google Shape;2646;p127"/>
          <p:cNvSpPr>
            <a:spLocks noGrp="1"/>
          </p:cNvSpPr>
          <p:nvPr>
            <p:ph type="pic" idx="16"/>
          </p:nvPr>
        </p:nvSpPr>
        <p:spPr>
          <a:xfrm>
            <a:off x="914935" y="440177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7" name="Google Shape;2647;p127"/>
          <p:cNvSpPr txBox="1">
            <a:spLocks noGrp="1"/>
          </p:cNvSpPr>
          <p:nvPr>
            <p:ph type="body" idx="17"/>
          </p:nvPr>
        </p:nvSpPr>
        <p:spPr>
          <a:xfrm>
            <a:off x="5359063" y="4137297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8" name="Google Shape;2648;p127"/>
          <p:cNvSpPr txBox="1">
            <a:spLocks noGrp="1"/>
          </p:cNvSpPr>
          <p:nvPr>
            <p:ph type="body" idx="18"/>
          </p:nvPr>
        </p:nvSpPr>
        <p:spPr>
          <a:xfrm>
            <a:off x="5359062" y="4616642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9" name="Google Shape;2649;p127"/>
          <p:cNvSpPr>
            <a:spLocks noGrp="1"/>
          </p:cNvSpPr>
          <p:nvPr>
            <p:ph type="pic" idx="19"/>
          </p:nvPr>
        </p:nvSpPr>
        <p:spPr>
          <a:xfrm>
            <a:off x="4676999" y="440177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50" name="Google Shape;2650;p127"/>
          <p:cNvSpPr txBox="1">
            <a:spLocks noGrp="1"/>
          </p:cNvSpPr>
          <p:nvPr>
            <p:ph type="body" idx="20"/>
          </p:nvPr>
        </p:nvSpPr>
        <p:spPr>
          <a:xfrm>
            <a:off x="9111086" y="4135034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51" name="Google Shape;2651;p127"/>
          <p:cNvSpPr txBox="1">
            <a:spLocks noGrp="1"/>
          </p:cNvSpPr>
          <p:nvPr>
            <p:ph type="body" idx="21"/>
          </p:nvPr>
        </p:nvSpPr>
        <p:spPr>
          <a:xfrm>
            <a:off x="9111085" y="4614379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52" name="Google Shape;2652;p127"/>
          <p:cNvSpPr>
            <a:spLocks noGrp="1"/>
          </p:cNvSpPr>
          <p:nvPr>
            <p:ph type="pic" idx="22"/>
          </p:nvPr>
        </p:nvSpPr>
        <p:spPr>
          <a:xfrm>
            <a:off x="8429022" y="4399508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53" name="Google Shape;2653;p127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oints">
  <p:cSld name="5 points">
    <p:bg>
      <p:bgPr>
        <a:solidFill>
          <a:srgbClr val="F2F2F2"/>
        </a:solidFill>
        <a:effectLst/>
      </p:bgPr>
    </p:bg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128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56" name="Google Shape;2656;p128"/>
          <p:cNvSpPr/>
          <p:nvPr/>
        </p:nvSpPr>
        <p:spPr>
          <a:xfrm>
            <a:off x="52694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7" name="Google Shape;2657;p128"/>
          <p:cNvSpPr/>
          <p:nvPr/>
        </p:nvSpPr>
        <p:spPr>
          <a:xfrm>
            <a:off x="429618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8" name="Google Shape;2658;p128"/>
          <p:cNvSpPr/>
          <p:nvPr/>
        </p:nvSpPr>
        <p:spPr>
          <a:xfrm>
            <a:off x="8065420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9" name="Google Shape;2659;p128"/>
          <p:cNvSpPr/>
          <p:nvPr/>
        </p:nvSpPr>
        <p:spPr>
          <a:xfrm>
            <a:off x="2316389" y="3942597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0" name="Google Shape;2660;p128"/>
          <p:cNvSpPr/>
          <p:nvPr/>
        </p:nvSpPr>
        <p:spPr>
          <a:xfrm>
            <a:off x="6085628" y="3942597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1" name="Google Shape;2661;p128"/>
          <p:cNvSpPr txBox="1">
            <a:spLocks noGrp="1"/>
          </p:cNvSpPr>
          <p:nvPr>
            <p:ph type="body" idx="1"/>
          </p:nvPr>
        </p:nvSpPr>
        <p:spPr>
          <a:xfrm>
            <a:off x="1529804" y="2350654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62" name="Google Shape;2662;p128"/>
          <p:cNvSpPr>
            <a:spLocks noGrp="1"/>
          </p:cNvSpPr>
          <p:nvPr>
            <p:ph type="pic" idx="2"/>
          </p:nvPr>
        </p:nvSpPr>
        <p:spPr>
          <a:xfrm>
            <a:off x="834725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63" name="Google Shape;2663;p128"/>
          <p:cNvSpPr txBox="1">
            <a:spLocks noGrp="1"/>
          </p:cNvSpPr>
          <p:nvPr>
            <p:ph type="body" idx="3"/>
          </p:nvPr>
        </p:nvSpPr>
        <p:spPr>
          <a:xfrm>
            <a:off x="526941" y="5661946"/>
            <a:ext cx="11117373" cy="64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64" name="Google Shape;2664;p128"/>
          <p:cNvSpPr txBox="1">
            <a:spLocks noGrp="1"/>
          </p:cNvSpPr>
          <p:nvPr>
            <p:ph type="body" idx="4"/>
          </p:nvPr>
        </p:nvSpPr>
        <p:spPr>
          <a:xfrm>
            <a:off x="5291868" y="2350654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65" name="Google Shape;2665;p128"/>
          <p:cNvSpPr>
            <a:spLocks noGrp="1"/>
          </p:cNvSpPr>
          <p:nvPr>
            <p:ph type="pic" idx="5"/>
          </p:nvPr>
        </p:nvSpPr>
        <p:spPr>
          <a:xfrm>
            <a:off x="4596789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66" name="Google Shape;2666;p128"/>
          <p:cNvSpPr txBox="1">
            <a:spLocks noGrp="1"/>
          </p:cNvSpPr>
          <p:nvPr>
            <p:ph type="body" idx="6"/>
          </p:nvPr>
        </p:nvSpPr>
        <p:spPr>
          <a:xfrm>
            <a:off x="9043891" y="2350654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67" name="Google Shape;2667;p128"/>
          <p:cNvSpPr>
            <a:spLocks noGrp="1"/>
          </p:cNvSpPr>
          <p:nvPr>
            <p:ph type="pic" idx="7"/>
          </p:nvPr>
        </p:nvSpPr>
        <p:spPr>
          <a:xfrm>
            <a:off x="8348812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68" name="Google Shape;2668;p128"/>
          <p:cNvSpPr txBox="1">
            <a:spLocks noGrp="1"/>
          </p:cNvSpPr>
          <p:nvPr>
            <p:ph type="body" idx="8"/>
          </p:nvPr>
        </p:nvSpPr>
        <p:spPr>
          <a:xfrm>
            <a:off x="3319252" y="4070003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69" name="Google Shape;2669;p128"/>
          <p:cNvSpPr>
            <a:spLocks noGrp="1"/>
          </p:cNvSpPr>
          <p:nvPr>
            <p:ph type="pic" idx="9"/>
          </p:nvPr>
        </p:nvSpPr>
        <p:spPr>
          <a:xfrm>
            <a:off x="2624173" y="444751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70" name="Google Shape;2670;p128"/>
          <p:cNvSpPr txBox="1">
            <a:spLocks noGrp="1"/>
          </p:cNvSpPr>
          <p:nvPr>
            <p:ph type="body" idx="13"/>
          </p:nvPr>
        </p:nvSpPr>
        <p:spPr>
          <a:xfrm>
            <a:off x="7081316" y="4070003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71" name="Google Shape;2671;p128"/>
          <p:cNvSpPr>
            <a:spLocks noGrp="1"/>
          </p:cNvSpPr>
          <p:nvPr>
            <p:ph type="pic" idx="14"/>
          </p:nvPr>
        </p:nvSpPr>
        <p:spPr>
          <a:xfrm>
            <a:off x="6386237" y="444751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72" name="Google Shape;2672;p128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plash 24">
  <p:cSld name="Logo Splash 24">
    <p:bg>
      <p:bgPr>
        <a:solidFill>
          <a:srgbClr val="F2F2F2"/>
        </a:solidFill>
        <a:effectLst/>
      </p:bgPr>
    </p:bg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4" name="Google Shape;2674;p129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675" name="Google Shape;2675;p129"/>
          <p:cNvGrpSpPr/>
          <p:nvPr/>
        </p:nvGrpSpPr>
        <p:grpSpPr>
          <a:xfrm>
            <a:off x="10076684" y="2041580"/>
            <a:ext cx="1684668" cy="4140145"/>
            <a:chOff x="10076684" y="2041580"/>
            <a:chExt cx="1684668" cy="4140145"/>
          </a:xfrm>
        </p:grpSpPr>
        <p:sp>
          <p:nvSpPr>
            <p:cNvPr id="2676" name="Google Shape;2676;p129"/>
            <p:cNvSpPr/>
            <p:nvPr/>
          </p:nvSpPr>
          <p:spPr>
            <a:xfrm>
              <a:off x="1007668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7" name="Google Shape;2677;p129"/>
            <p:cNvSpPr/>
            <p:nvPr/>
          </p:nvSpPr>
          <p:spPr>
            <a:xfrm>
              <a:off x="1007668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8" name="Google Shape;2678;p129"/>
            <p:cNvSpPr/>
            <p:nvPr/>
          </p:nvSpPr>
          <p:spPr>
            <a:xfrm>
              <a:off x="1007668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9" name="Google Shape;2679;p129"/>
            <p:cNvSpPr/>
            <p:nvPr/>
          </p:nvSpPr>
          <p:spPr>
            <a:xfrm>
              <a:off x="1007668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80" name="Google Shape;2680;p129"/>
          <p:cNvGrpSpPr/>
          <p:nvPr/>
        </p:nvGrpSpPr>
        <p:grpSpPr>
          <a:xfrm>
            <a:off x="8166737" y="2041580"/>
            <a:ext cx="1684668" cy="4140145"/>
            <a:chOff x="8181209" y="2041580"/>
            <a:chExt cx="1684668" cy="4140145"/>
          </a:xfrm>
        </p:grpSpPr>
        <p:sp>
          <p:nvSpPr>
            <p:cNvPr id="2681" name="Google Shape;2681;p129"/>
            <p:cNvSpPr/>
            <p:nvPr/>
          </p:nvSpPr>
          <p:spPr>
            <a:xfrm>
              <a:off x="8181209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2" name="Google Shape;2682;p129"/>
            <p:cNvSpPr/>
            <p:nvPr/>
          </p:nvSpPr>
          <p:spPr>
            <a:xfrm>
              <a:off x="8181209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3" name="Google Shape;2683;p129"/>
            <p:cNvSpPr/>
            <p:nvPr/>
          </p:nvSpPr>
          <p:spPr>
            <a:xfrm>
              <a:off x="8181209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4" name="Google Shape;2684;p129"/>
            <p:cNvSpPr/>
            <p:nvPr/>
          </p:nvSpPr>
          <p:spPr>
            <a:xfrm>
              <a:off x="8181209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85" name="Google Shape;2685;p129"/>
          <p:cNvGrpSpPr/>
          <p:nvPr/>
        </p:nvGrpSpPr>
        <p:grpSpPr>
          <a:xfrm>
            <a:off x="6256788" y="2041580"/>
            <a:ext cx="1684668" cy="4140145"/>
            <a:chOff x="6285734" y="2041580"/>
            <a:chExt cx="1684668" cy="4140145"/>
          </a:xfrm>
        </p:grpSpPr>
        <p:sp>
          <p:nvSpPr>
            <p:cNvPr id="2686" name="Google Shape;2686;p129"/>
            <p:cNvSpPr/>
            <p:nvPr/>
          </p:nvSpPr>
          <p:spPr>
            <a:xfrm>
              <a:off x="628573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7" name="Google Shape;2687;p129"/>
            <p:cNvSpPr/>
            <p:nvPr/>
          </p:nvSpPr>
          <p:spPr>
            <a:xfrm>
              <a:off x="628573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8" name="Google Shape;2688;p129"/>
            <p:cNvSpPr/>
            <p:nvPr/>
          </p:nvSpPr>
          <p:spPr>
            <a:xfrm>
              <a:off x="628573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9" name="Google Shape;2689;p129"/>
            <p:cNvSpPr/>
            <p:nvPr/>
          </p:nvSpPr>
          <p:spPr>
            <a:xfrm>
              <a:off x="628573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90" name="Google Shape;2690;p129"/>
          <p:cNvGrpSpPr/>
          <p:nvPr/>
        </p:nvGrpSpPr>
        <p:grpSpPr>
          <a:xfrm>
            <a:off x="4346839" y="2041580"/>
            <a:ext cx="1684668" cy="4140145"/>
            <a:chOff x="4390259" y="2041580"/>
            <a:chExt cx="1684668" cy="4140145"/>
          </a:xfrm>
        </p:grpSpPr>
        <p:sp>
          <p:nvSpPr>
            <p:cNvPr id="2691" name="Google Shape;2691;p129"/>
            <p:cNvSpPr/>
            <p:nvPr/>
          </p:nvSpPr>
          <p:spPr>
            <a:xfrm>
              <a:off x="4390259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2" name="Google Shape;2692;p129"/>
            <p:cNvSpPr/>
            <p:nvPr/>
          </p:nvSpPr>
          <p:spPr>
            <a:xfrm>
              <a:off x="4390259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3" name="Google Shape;2693;p129"/>
            <p:cNvSpPr/>
            <p:nvPr/>
          </p:nvSpPr>
          <p:spPr>
            <a:xfrm>
              <a:off x="4390259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4" name="Google Shape;2694;p129"/>
            <p:cNvSpPr/>
            <p:nvPr/>
          </p:nvSpPr>
          <p:spPr>
            <a:xfrm>
              <a:off x="4390259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95" name="Google Shape;2695;p129"/>
          <p:cNvGrpSpPr/>
          <p:nvPr/>
        </p:nvGrpSpPr>
        <p:grpSpPr>
          <a:xfrm>
            <a:off x="2436890" y="2041580"/>
            <a:ext cx="1684668" cy="4140145"/>
            <a:chOff x="2494784" y="2041580"/>
            <a:chExt cx="1684668" cy="4140145"/>
          </a:xfrm>
        </p:grpSpPr>
        <p:sp>
          <p:nvSpPr>
            <p:cNvPr id="2696" name="Google Shape;2696;p129"/>
            <p:cNvSpPr/>
            <p:nvPr/>
          </p:nvSpPr>
          <p:spPr>
            <a:xfrm>
              <a:off x="249478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7" name="Google Shape;2697;p129"/>
            <p:cNvSpPr/>
            <p:nvPr/>
          </p:nvSpPr>
          <p:spPr>
            <a:xfrm>
              <a:off x="249478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8" name="Google Shape;2698;p129"/>
            <p:cNvSpPr/>
            <p:nvPr/>
          </p:nvSpPr>
          <p:spPr>
            <a:xfrm>
              <a:off x="249478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9" name="Google Shape;2699;p129"/>
            <p:cNvSpPr/>
            <p:nvPr/>
          </p:nvSpPr>
          <p:spPr>
            <a:xfrm>
              <a:off x="249478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00" name="Google Shape;2700;p129"/>
          <p:cNvGrpSpPr/>
          <p:nvPr/>
        </p:nvGrpSpPr>
        <p:grpSpPr>
          <a:xfrm>
            <a:off x="526941" y="2041580"/>
            <a:ext cx="1684668" cy="4140145"/>
            <a:chOff x="526941" y="2041580"/>
            <a:chExt cx="1684668" cy="4140145"/>
          </a:xfrm>
        </p:grpSpPr>
        <p:sp>
          <p:nvSpPr>
            <p:cNvPr id="2701" name="Google Shape;2701;p129"/>
            <p:cNvSpPr/>
            <p:nvPr/>
          </p:nvSpPr>
          <p:spPr>
            <a:xfrm>
              <a:off x="526941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2" name="Google Shape;2702;p129"/>
            <p:cNvSpPr/>
            <p:nvPr/>
          </p:nvSpPr>
          <p:spPr>
            <a:xfrm>
              <a:off x="526941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3" name="Google Shape;2703;p129"/>
            <p:cNvSpPr/>
            <p:nvPr/>
          </p:nvSpPr>
          <p:spPr>
            <a:xfrm>
              <a:off x="526941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4" name="Google Shape;2704;p129"/>
            <p:cNvSpPr/>
            <p:nvPr/>
          </p:nvSpPr>
          <p:spPr>
            <a:xfrm>
              <a:off x="526941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05" name="Google Shape;2705;p129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plash 50">
  <p:cSld name="Logo Splash 50">
    <p:bg>
      <p:bgPr>
        <a:solidFill>
          <a:srgbClr val="F2F2F2"/>
        </a:solidFill>
        <a:effectLst/>
      </p:bgPr>
    </p:bg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130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08" name="Google Shape;2708;p130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709" name="Google Shape;2709;p130"/>
          <p:cNvGrpSpPr/>
          <p:nvPr/>
        </p:nvGrpSpPr>
        <p:grpSpPr>
          <a:xfrm>
            <a:off x="526941" y="1778191"/>
            <a:ext cx="11230421" cy="790378"/>
            <a:chOff x="526941" y="1778191"/>
            <a:chExt cx="11230421" cy="790378"/>
          </a:xfrm>
        </p:grpSpPr>
        <p:sp>
          <p:nvSpPr>
            <p:cNvPr id="2710" name="Google Shape;2710;p130"/>
            <p:cNvSpPr/>
            <p:nvPr/>
          </p:nvSpPr>
          <p:spPr>
            <a:xfrm>
              <a:off x="52694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1" name="Google Shape;2711;p130"/>
            <p:cNvSpPr/>
            <p:nvPr/>
          </p:nvSpPr>
          <p:spPr>
            <a:xfrm>
              <a:off x="166112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2" name="Google Shape;2712;p130"/>
            <p:cNvSpPr/>
            <p:nvPr/>
          </p:nvSpPr>
          <p:spPr>
            <a:xfrm>
              <a:off x="279531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3" name="Google Shape;2713;p130"/>
            <p:cNvSpPr/>
            <p:nvPr/>
          </p:nvSpPr>
          <p:spPr>
            <a:xfrm>
              <a:off x="392949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4" name="Google Shape;2714;p130"/>
            <p:cNvSpPr/>
            <p:nvPr/>
          </p:nvSpPr>
          <p:spPr>
            <a:xfrm>
              <a:off x="506368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5" name="Google Shape;2715;p130"/>
            <p:cNvSpPr/>
            <p:nvPr/>
          </p:nvSpPr>
          <p:spPr>
            <a:xfrm>
              <a:off x="619786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6" name="Google Shape;2716;p130"/>
            <p:cNvSpPr/>
            <p:nvPr/>
          </p:nvSpPr>
          <p:spPr>
            <a:xfrm>
              <a:off x="733205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7" name="Google Shape;2717;p130"/>
            <p:cNvSpPr/>
            <p:nvPr/>
          </p:nvSpPr>
          <p:spPr>
            <a:xfrm>
              <a:off x="846623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8" name="Google Shape;2718;p130"/>
            <p:cNvSpPr/>
            <p:nvPr/>
          </p:nvSpPr>
          <p:spPr>
            <a:xfrm>
              <a:off x="9600421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9" name="Google Shape;2719;p130"/>
            <p:cNvSpPr/>
            <p:nvPr/>
          </p:nvSpPr>
          <p:spPr>
            <a:xfrm>
              <a:off x="10734607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20" name="Google Shape;2720;p130"/>
          <p:cNvGrpSpPr/>
          <p:nvPr/>
        </p:nvGrpSpPr>
        <p:grpSpPr>
          <a:xfrm>
            <a:off x="526941" y="2717358"/>
            <a:ext cx="11230421" cy="790378"/>
            <a:chOff x="526941" y="1778191"/>
            <a:chExt cx="11230421" cy="790378"/>
          </a:xfrm>
        </p:grpSpPr>
        <p:sp>
          <p:nvSpPr>
            <p:cNvPr id="2721" name="Google Shape;2721;p130"/>
            <p:cNvSpPr/>
            <p:nvPr/>
          </p:nvSpPr>
          <p:spPr>
            <a:xfrm>
              <a:off x="52694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2" name="Google Shape;2722;p130"/>
            <p:cNvSpPr/>
            <p:nvPr/>
          </p:nvSpPr>
          <p:spPr>
            <a:xfrm>
              <a:off x="166112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3" name="Google Shape;2723;p130"/>
            <p:cNvSpPr/>
            <p:nvPr/>
          </p:nvSpPr>
          <p:spPr>
            <a:xfrm>
              <a:off x="279531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4" name="Google Shape;2724;p130"/>
            <p:cNvSpPr/>
            <p:nvPr/>
          </p:nvSpPr>
          <p:spPr>
            <a:xfrm>
              <a:off x="392949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5" name="Google Shape;2725;p130"/>
            <p:cNvSpPr/>
            <p:nvPr/>
          </p:nvSpPr>
          <p:spPr>
            <a:xfrm>
              <a:off x="506368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6" name="Google Shape;2726;p130"/>
            <p:cNvSpPr/>
            <p:nvPr/>
          </p:nvSpPr>
          <p:spPr>
            <a:xfrm>
              <a:off x="619786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7" name="Google Shape;2727;p130"/>
            <p:cNvSpPr/>
            <p:nvPr/>
          </p:nvSpPr>
          <p:spPr>
            <a:xfrm>
              <a:off x="733205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8" name="Google Shape;2728;p130"/>
            <p:cNvSpPr/>
            <p:nvPr/>
          </p:nvSpPr>
          <p:spPr>
            <a:xfrm>
              <a:off x="846623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9" name="Google Shape;2729;p130"/>
            <p:cNvSpPr/>
            <p:nvPr/>
          </p:nvSpPr>
          <p:spPr>
            <a:xfrm>
              <a:off x="9600421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0" name="Google Shape;2730;p130"/>
            <p:cNvSpPr/>
            <p:nvPr/>
          </p:nvSpPr>
          <p:spPr>
            <a:xfrm>
              <a:off x="10734607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31" name="Google Shape;2731;p130"/>
          <p:cNvGrpSpPr/>
          <p:nvPr/>
        </p:nvGrpSpPr>
        <p:grpSpPr>
          <a:xfrm>
            <a:off x="526941" y="3656525"/>
            <a:ext cx="11230421" cy="790378"/>
            <a:chOff x="526941" y="1778191"/>
            <a:chExt cx="11230421" cy="790378"/>
          </a:xfrm>
        </p:grpSpPr>
        <p:sp>
          <p:nvSpPr>
            <p:cNvPr id="2732" name="Google Shape;2732;p130"/>
            <p:cNvSpPr/>
            <p:nvPr/>
          </p:nvSpPr>
          <p:spPr>
            <a:xfrm>
              <a:off x="52694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3" name="Google Shape;2733;p130"/>
            <p:cNvSpPr/>
            <p:nvPr/>
          </p:nvSpPr>
          <p:spPr>
            <a:xfrm>
              <a:off x="166112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4" name="Google Shape;2734;p130"/>
            <p:cNvSpPr/>
            <p:nvPr/>
          </p:nvSpPr>
          <p:spPr>
            <a:xfrm>
              <a:off x="279531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5" name="Google Shape;2735;p130"/>
            <p:cNvSpPr/>
            <p:nvPr/>
          </p:nvSpPr>
          <p:spPr>
            <a:xfrm>
              <a:off x="392949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6" name="Google Shape;2736;p130"/>
            <p:cNvSpPr/>
            <p:nvPr/>
          </p:nvSpPr>
          <p:spPr>
            <a:xfrm>
              <a:off x="506368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7" name="Google Shape;2737;p130"/>
            <p:cNvSpPr/>
            <p:nvPr/>
          </p:nvSpPr>
          <p:spPr>
            <a:xfrm>
              <a:off x="619786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8" name="Google Shape;2738;p130"/>
            <p:cNvSpPr/>
            <p:nvPr/>
          </p:nvSpPr>
          <p:spPr>
            <a:xfrm>
              <a:off x="733205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9" name="Google Shape;2739;p130"/>
            <p:cNvSpPr/>
            <p:nvPr/>
          </p:nvSpPr>
          <p:spPr>
            <a:xfrm>
              <a:off x="846623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0" name="Google Shape;2740;p130"/>
            <p:cNvSpPr/>
            <p:nvPr/>
          </p:nvSpPr>
          <p:spPr>
            <a:xfrm>
              <a:off x="9600421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1" name="Google Shape;2741;p130"/>
            <p:cNvSpPr/>
            <p:nvPr/>
          </p:nvSpPr>
          <p:spPr>
            <a:xfrm>
              <a:off x="10734607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42" name="Google Shape;2742;p130"/>
          <p:cNvGrpSpPr/>
          <p:nvPr/>
        </p:nvGrpSpPr>
        <p:grpSpPr>
          <a:xfrm>
            <a:off x="526941" y="5534857"/>
            <a:ext cx="11230421" cy="790378"/>
            <a:chOff x="526941" y="1778191"/>
            <a:chExt cx="11230421" cy="790378"/>
          </a:xfrm>
        </p:grpSpPr>
        <p:sp>
          <p:nvSpPr>
            <p:cNvPr id="2743" name="Google Shape;2743;p130"/>
            <p:cNvSpPr/>
            <p:nvPr/>
          </p:nvSpPr>
          <p:spPr>
            <a:xfrm>
              <a:off x="52694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4" name="Google Shape;2744;p130"/>
            <p:cNvSpPr/>
            <p:nvPr/>
          </p:nvSpPr>
          <p:spPr>
            <a:xfrm>
              <a:off x="166112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5" name="Google Shape;2745;p130"/>
            <p:cNvSpPr/>
            <p:nvPr/>
          </p:nvSpPr>
          <p:spPr>
            <a:xfrm>
              <a:off x="279531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6" name="Google Shape;2746;p130"/>
            <p:cNvSpPr/>
            <p:nvPr/>
          </p:nvSpPr>
          <p:spPr>
            <a:xfrm>
              <a:off x="392949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7" name="Google Shape;2747;p130"/>
            <p:cNvSpPr/>
            <p:nvPr/>
          </p:nvSpPr>
          <p:spPr>
            <a:xfrm>
              <a:off x="506368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8" name="Google Shape;2748;p130"/>
            <p:cNvSpPr/>
            <p:nvPr/>
          </p:nvSpPr>
          <p:spPr>
            <a:xfrm>
              <a:off x="619786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9" name="Google Shape;2749;p130"/>
            <p:cNvSpPr/>
            <p:nvPr/>
          </p:nvSpPr>
          <p:spPr>
            <a:xfrm>
              <a:off x="733205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0" name="Google Shape;2750;p130"/>
            <p:cNvSpPr/>
            <p:nvPr/>
          </p:nvSpPr>
          <p:spPr>
            <a:xfrm>
              <a:off x="846623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1" name="Google Shape;2751;p130"/>
            <p:cNvSpPr/>
            <p:nvPr/>
          </p:nvSpPr>
          <p:spPr>
            <a:xfrm>
              <a:off x="9600421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2" name="Google Shape;2752;p130"/>
            <p:cNvSpPr/>
            <p:nvPr/>
          </p:nvSpPr>
          <p:spPr>
            <a:xfrm>
              <a:off x="10734607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53" name="Google Shape;2753;p130"/>
          <p:cNvGrpSpPr/>
          <p:nvPr/>
        </p:nvGrpSpPr>
        <p:grpSpPr>
          <a:xfrm>
            <a:off x="526941" y="4595692"/>
            <a:ext cx="11230421" cy="790378"/>
            <a:chOff x="526941" y="1778191"/>
            <a:chExt cx="11230421" cy="790378"/>
          </a:xfrm>
        </p:grpSpPr>
        <p:sp>
          <p:nvSpPr>
            <p:cNvPr id="2754" name="Google Shape;2754;p130"/>
            <p:cNvSpPr/>
            <p:nvPr/>
          </p:nvSpPr>
          <p:spPr>
            <a:xfrm>
              <a:off x="52694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5" name="Google Shape;2755;p130"/>
            <p:cNvSpPr/>
            <p:nvPr/>
          </p:nvSpPr>
          <p:spPr>
            <a:xfrm>
              <a:off x="166112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6" name="Google Shape;2756;p130"/>
            <p:cNvSpPr/>
            <p:nvPr/>
          </p:nvSpPr>
          <p:spPr>
            <a:xfrm>
              <a:off x="279531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7" name="Google Shape;2757;p130"/>
            <p:cNvSpPr/>
            <p:nvPr/>
          </p:nvSpPr>
          <p:spPr>
            <a:xfrm>
              <a:off x="392949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8" name="Google Shape;2758;p130"/>
            <p:cNvSpPr/>
            <p:nvPr/>
          </p:nvSpPr>
          <p:spPr>
            <a:xfrm>
              <a:off x="506368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9" name="Google Shape;2759;p130"/>
            <p:cNvSpPr/>
            <p:nvPr/>
          </p:nvSpPr>
          <p:spPr>
            <a:xfrm>
              <a:off x="619786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0" name="Google Shape;2760;p130"/>
            <p:cNvSpPr/>
            <p:nvPr/>
          </p:nvSpPr>
          <p:spPr>
            <a:xfrm>
              <a:off x="733205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1" name="Google Shape;2761;p130"/>
            <p:cNvSpPr/>
            <p:nvPr/>
          </p:nvSpPr>
          <p:spPr>
            <a:xfrm>
              <a:off x="846623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2" name="Google Shape;2762;p130"/>
            <p:cNvSpPr/>
            <p:nvPr/>
          </p:nvSpPr>
          <p:spPr>
            <a:xfrm>
              <a:off x="9600421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3" name="Google Shape;2763;p130"/>
            <p:cNvSpPr/>
            <p:nvPr/>
          </p:nvSpPr>
          <p:spPr>
            <a:xfrm>
              <a:off x="10734607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e points with Card">
  <p:cSld name="Thee points with Card">
    <p:bg>
      <p:bgPr>
        <a:solidFill>
          <a:srgbClr val="F2F2F2"/>
        </a:solidFill>
        <a:effectLst/>
      </p:bgPr>
    </p:bg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p131"/>
          <p:cNvSpPr/>
          <p:nvPr/>
        </p:nvSpPr>
        <p:spPr>
          <a:xfrm>
            <a:off x="8148831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6" name="Google Shape;2766;p131"/>
          <p:cNvSpPr/>
          <p:nvPr/>
        </p:nvSpPr>
        <p:spPr>
          <a:xfrm>
            <a:off x="4430655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7" name="Google Shape;2767;p131"/>
          <p:cNvSpPr/>
          <p:nvPr/>
        </p:nvSpPr>
        <p:spPr>
          <a:xfrm>
            <a:off x="705624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8" name="Google Shape;2768;p131"/>
          <p:cNvSpPr>
            <a:spLocks noGrp="1"/>
          </p:cNvSpPr>
          <p:nvPr>
            <p:ph type="pic" idx="2"/>
          </p:nvPr>
        </p:nvSpPr>
        <p:spPr>
          <a:xfrm>
            <a:off x="705623" y="2296598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69" name="Google Shape;2769;p131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70" name="Google Shape;2770;p131"/>
          <p:cNvSpPr txBox="1">
            <a:spLocks noGrp="1"/>
          </p:cNvSpPr>
          <p:nvPr>
            <p:ph type="body" idx="1"/>
          </p:nvPr>
        </p:nvSpPr>
        <p:spPr>
          <a:xfrm>
            <a:off x="829106" y="4858949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71" name="Google Shape;2771;p131"/>
          <p:cNvSpPr txBox="1">
            <a:spLocks noGrp="1"/>
          </p:cNvSpPr>
          <p:nvPr>
            <p:ph type="body" idx="3"/>
          </p:nvPr>
        </p:nvSpPr>
        <p:spPr>
          <a:xfrm>
            <a:off x="829106" y="5501565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72" name="Google Shape;2772;p131"/>
          <p:cNvSpPr>
            <a:spLocks noGrp="1"/>
          </p:cNvSpPr>
          <p:nvPr>
            <p:ph type="pic" idx="4"/>
          </p:nvPr>
        </p:nvSpPr>
        <p:spPr>
          <a:xfrm>
            <a:off x="4430655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73" name="Google Shape;2773;p131"/>
          <p:cNvSpPr txBox="1">
            <a:spLocks noGrp="1"/>
          </p:cNvSpPr>
          <p:nvPr>
            <p:ph type="body" idx="5"/>
          </p:nvPr>
        </p:nvSpPr>
        <p:spPr>
          <a:xfrm>
            <a:off x="4554138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74" name="Google Shape;2774;p131"/>
          <p:cNvSpPr txBox="1">
            <a:spLocks noGrp="1"/>
          </p:cNvSpPr>
          <p:nvPr>
            <p:ph type="body" idx="6"/>
          </p:nvPr>
        </p:nvSpPr>
        <p:spPr>
          <a:xfrm>
            <a:off x="4554138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75" name="Google Shape;2775;p131"/>
          <p:cNvSpPr>
            <a:spLocks noGrp="1"/>
          </p:cNvSpPr>
          <p:nvPr>
            <p:ph type="pic" idx="7"/>
          </p:nvPr>
        </p:nvSpPr>
        <p:spPr>
          <a:xfrm>
            <a:off x="8148829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76" name="Google Shape;2776;p131"/>
          <p:cNvSpPr txBox="1">
            <a:spLocks noGrp="1"/>
          </p:cNvSpPr>
          <p:nvPr>
            <p:ph type="body" idx="8"/>
          </p:nvPr>
        </p:nvSpPr>
        <p:spPr>
          <a:xfrm>
            <a:off x="8272312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77" name="Google Shape;2777;p131"/>
          <p:cNvSpPr txBox="1">
            <a:spLocks noGrp="1"/>
          </p:cNvSpPr>
          <p:nvPr>
            <p:ph type="body" idx="9"/>
          </p:nvPr>
        </p:nvSpPr>
        <p:spPr>
          <a:xfrm>
            <a:off x="8272312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78" name="Google Shape;2778;p131"/>
          <p:cNvSpPr>
            <a:spLocks noGrp="1"/>
          </p:cNvSpPr>
          <p:nvPr>
            <p:ph type="body" idx="13"/>
          </p:nvPr>
        </p:nvSpPr>
        <p:spPr>
          <a:xfrm>
            <a:off x="2038671" y="4184303"/>
            <a:ext cx="657744" cy="65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79" name="Google Shape;2779;p131"/>
          <p:cNvSpPr>
            <a:spLocks noGrp="1"/>
          </p:cNvSpPr>
          <p:nvPr>
            <p:ph type="body" idx="14"/>
          </p:nvPr>
        </p:nvSpPr>
        <p:spPr>
          <a:xfrm>
            <a:off x="9481876" y="4184303"/>
            <a:ext cx="657744" cy="65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80" name="Google Shape;2780;p131"/>
          <p:cNvSpPr>
            <a:spLocks noGrp="1"/>
          </p:cNvSpPr>
          <p:nvPr>
            <p:ph type="body" idx="15"/>
          </p:nvPr>
        </p:nvSpPr>
        <p:spPr>
          <a:xfrm>
            <a:off x="5813279" y="4184303"/>
            <a:ext cx="657744" cy="65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81" name="Google Shape;2781;p131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ards with room on the botttom">
  <p:cSld name="Three cards with room on the botttom">
    <p:bg>
      <p:bgPr>
        <a:solidFill>
          <a:srgbClr val="F2F2F2"/>
        </a:solidFill>
        <a:effectLst/>
      </p:bgPr>
    </p:bg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132"/>
          <p:cNvSpPr/>
          <p:nvPr/>
        </p:nvSpPr>
        <p:spPr>
          <a:xfrm>
            <a:off x="8148831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4" name="Google Shape;2784;p132"/>
          <p:cNvSpPr/>
          <p:nvPr/>
        </p:nvSpPr>
        <p:spPr>
          <a:xfrm>
            <a:off x="4430655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5" name="Google Shape;2785;p132"/>
          <p:cNvSpPr/>
          <p:nvPr/>
        </p:nvSpPr>
        <p:spPr>
          <a:xfrm>
            <a:off x="705624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6" name="Google Shape;2786;p132"/>
          <p:cNvSpPr>
            <a:spLocks noGrp="1"/>
          </p:cNvSpPr>
          <p:nvPr>
            <p:ph type="pic" idx="2"/>
          </p:nvPr>
        </p:nvSpPr>
        <p:spPr>
          <a:xfrm>
            <a:off x="705623" y="1994847"/>
            <a:ext cx="3323839" cy="18726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87" name="Google Shape;2787;p132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88" name="Google Shape;2788;p132"/>
          <p:cNvSpPr txBox="1">
            <a:spLocks noGrp="1"/>
          </p:cNvSpPr>
          <p:nvPr>
            <p:ph type="body" idx="1"/>
          </p:nvPr>
        </p:nvSpPr>
        <p:spPr>
          <a:xfrm>
            <a:off x="829106" y="3940389"/>
            <a:ext cx="3076873" cy="12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89" name="Google Shape;2789;p132"/>
          <p:cNvSpPr>
            <a:spLocks noGrp="1"/>
          </p:cNvSpPr>
          <p:nvPr>
            <p:ph type="pic" idx="3"/>
          </p:nvPr>
        </p:nvSpPr>
        <p:spPr>
          <a:xfrm>
            <a:off x="4430655" y="1993383"/>
            <a:ext cx="3323839" cy="18726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90" name="Google Shape;2790;p132"/>
          <p:cNvSpPr txBox="1">
            <a:spLocks noGrp="1"/>
          </p:cNvSpPr>
          <p:nvPr>
            <p:ph type="body" idx="4"/>
          </p:nvPr>
        </p:nvSpPr>
        <p:spPr>
          <a:xfrm>
            <a:off x="4554138" y="3938925"/>
            <a:ext cx="3076873" cy="12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91" name="Google Shape;2791;p132"/>
          <p:cNvSpPr>
            <a:spLocks noGrp="1"/>
          </p:cNvSpPr>
          <p:nvPr>
            <p:ph type="pic" idx="5"/>
          </p:nvPr>
        </p:nvSpPr>
        <p:spPr>
          <a:xfrm>
            <a:off x="8148829" y="1993383"/>
            <a:ext cx="3323839" cy="18726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92" name="Google Shape;2792;p132"/>
          <p:cNvSpPr txBox="1">
            <a:spLocks noGrp="1"/>
          </p:cNvSpPr>
          <p:nvPr>
            <p:ph type="body" idx="6"/>
          </p:nvPr>
        </p:nvSpPr>
        <p:spPr>
          <a:xfrm>
            <a:off x="8272312" y="3938925"/>
            <a:ext cx="3076873" cy="12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93" name="Google Shape;2793;p132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oints with Card">
  <p:cSld name="Two points with Card">
    <p:bg>
      <p:bgPr>
        <a:solidFill>
          <a:srgbClr val="F2F2F2"/>
        </a:solidFill>
        <a:effectLst/>
      </p:bgPr>
    </p:bg>
    <p:spTree>
      <p:nvGrpSpPr>
        <p:cNvPr id="1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p133"/>
          <p:cNvSpPr/>
          <p:nvPr/>
        </p:nvSpPr>
        <p:spPr>
          <a:xfrm>
            <a:off x="1000899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6" name="Google Shape;2796;p133"/>
          <p:cNvSpPr>
            <a:spLocks noGrp="1"/>
          </p:cNvSpPr>
          <p:nvPr>
            <p:ph type="pic" idx="2"/>
          </p:nvPr>
        </p:nvSpPr>
        <p:spPr>
          <a:xfrm>
            <a:off x="1000899" y="2065070"/>
            <a:ext cx="4028304" cy="16137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97" name="Google Shape;2797;p133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98" name="Google Shape;2798;p133"/>
          <p:cNvSpPr txBox="1">
            <a:spLocks noGrp="1"/>
          </p:cNvSpPr>
          <p:nvPr>
            <p:ph type="body" idx="1"/>
          </p:nvPr>
        </p:nvSpPr>
        <p:spPr>
          <a:xfrm>
            <a:off x="1286649" y="3693971"/>
            <a:ext cx="3456802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99" name="Google Shape;2799;p133"/>
          <p:cNvSpPr txBox="1">
            <a:spLocks noGrp="1"/>
          </p:cNvSpPr>
          <p:nvPr>
            <p:ph type="body" idx="3"/>
          </p:nvPr>
        </p:nvSpPr>
        <p:spPr>
          <a:xfrm>
            <a:off x="1286649" y="4336587"/>
            <a:ext cx="3456802" cy="162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00" name="Google Shape;2800;p133"/>
          <p:cNvSpPr/>
          <p:nvPr/>
        </p:nvSpPr>
        <p:spPr>
          <a:xfrm>
            <a:off x="7255102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1" name="Google Shape;2801;p133"/>
          <p:cNvSpPr>
            <a:spLocks noGrp="1"/>
          </p:cNvSpPr>
          <p:nvPr>
            <p:ph type="pic" idx="4"/>
          </p:nvPr>
        </p:nvSpPr>
        <p:spPr>
          <a:xfrm>
            <a:off x="7255102" y="2065070"/>
            <a:ext cx="4028304" cy="16137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02" name="Google Shape;2802;p133"/>
          <p:cNvSpPr txBox="1">
            <a:spLocks noGrp="1"/>
          </p:cNvSpPr>
          <p:nvPr>
            <p:ph type="body" idx="5"/>
          </p:nvPr>
        </p:nvSpPr>
        <p:spPr>
          <a:xfrm>
            <a:off x="7540852" y="3693971"/>
            <a:ext cx="3456802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03" name="Google Shape;2803;p133"/>
          <p:cNvSpPr txBox="1">
            <a:spLocks noGrp="1"/>
          </p:cNvSpPr>
          <p:nvPr>
            <p:ph type="body" idx="6"/>
          </p:nvPr>
        </p:nvSpPr>
        <p:spPr>
          <a:xfrm>
            <a:off x="7540852" y="4336587"/>
            <a:ext cx="3456802" cy="162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04" name="Google Shape;2804;p133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oints side by side">
  <p:cSld name="Two points side by side">
    <p:bg>
      <p:bgPr>
        <a:solidFill>
          <a:srgbClr val="F2F2F2"/>
        </a:solidFill>
        <a:effectLst/>
      </p:bgPr>
    </p:bg>
    <p:spTree>
      <p:nvGrpSpPr>
        <p:cNvPr id="1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" name="Google Shape;2806;p134"/>
          <p:cNvSpPr/>
          <p:nvPr/>
        </p:nvSpPr>
        <p:spPr>
          <a:xfrm>
            <a:off x="1000899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7" name="Google Shape;2807;p134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08" name="Google Shape;2808;p134"/>
          <p:cNvSpPr txBox="1">
            <a:spLocks noGrp="1"/>
          </p:cNvSpPr>
          <p:nvPr>
            <p:ph type="body" idx="1"/>
          </p:nvPr>
        </p:nvSpPr>
        <p:spPr>
          <a:xfrm>
            <a:off x="1000900" y="2063606"/>
            <a:ext cx="4028300" cy="10034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09" name="Google Shape;2809;p134"/>
          <p:cNvSpPr txBox="1">
            <a:spLocks noGrp="1"/>
          </p:cNvSpPr>
          <p:nvPr>
            <p:ph type="body" idx="2"/>
          </p:nvPr>
        </p:nvSpPr>
        <p:spPr>
          <a:xfrm>
            <a:off x="1286649" y="3219451"/>
            <a:ext cx="3456802" cy="273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10" name="Google Shape;2810;p134"/>
          <p:cNvSpPr/>
          <p:nvPr/>
        </p:nvSpPr>
        <p:spPr>
          <a:xfrm>
            <a:off x="7255102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1" name="Google Shape;2811;p134"/>
          <p:cNvSpPr txBox="1">
            <a:spLocks noGrp="1"/>
          </p:cNvSpPr>
          <p:nvPr>
            <p:ph type="body" idx="3"/>
          </p:nvPr>
        </p:nvSpPr>
        <p:spPr>
          <a:xfrm>
            <a:off x="7255103" y="2063606"/>
            <a:ext cx="4028300" cy="1003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12" name="Google Shape;2812;p134"/>
          <p:cNvSpPr txBox="1">
            <a:spLocks noGrp="1"/>
          </p:cNvSpPr>
          <p:nvPr>
            <p:ph type="body" idx="4"/>
          </p:nvPr>
        </p:nvSpPr>
        <p:spPr>
          <a:xfrm>
            <a:off x="7540852" y="3219451"/>
            <a:ext cx="3456802" cy="273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13" name="Google Shape;2813;p134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ircles">
  <p:cSld name="Four Circles">
    <p:bg>
      <p:bgPr>
        <a:solidFill>
          <a:srgbClr val="F2F2F2"/>
        </a:solidFill>
        <a:effectLst/>
      </p:bgPr>
    </p:bg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p135"/>
          <p:cNvSpPr>
            <a:spLocks noGrp="1"/>
          </p:cNvSpPr>
          <p:nvPr>
            <p:ph type="pic" idx="2"/>
          </p:nvPr>
        </p:nvSpPr>
        <p:spPr>
          <a:xfrm>
            <a:off x="3612900" y="202442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16" name="Google Shape;2816;p135"/>
          <p:cNvSpPr>
            <a:spLocks noGrp="1"/>
          </p:cNvSpPr>
          <p:nvPr>
            <p:ph type="pic" idx="3"/>
          </p:nvPr>
        </p:nvSpPr>
        <p:spPr>
          <a:xfrm>
            <a:off x="6417216" y="203275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17" name="Google Shape;2817;p135"/>
          <p:cNvSpPr txBox="1">
            <a:spLocks noGrp="1"/>
          </p:cNvSpPr>
          <p:nvPr>
            <p:ph type="body" idx="1"/>
          </p:nvPr>
        </p:nvSpPr>
        <p:spPr>
          <a:xfrm>
            <a:off x="6440734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18" name="Google Shape;2818;p135"/>
          <p:cNvSpPr>
            <a:spLocks noGrp="1"/>
          </p:cNvSpPr>
          <p:nvPr>
            <p:ph type="body" idx="4"/>
          </p:nvPr>
        </p:nvSpPr>
        <p:spPr>
          <a:xfrm>
            <a:off x="7836672" y="2032754"/>
            <a:ext cx="657744" cy="6588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19" name="Google Shape;2819;p135"/>
          <p:cNvSpPr>
            <a:spLocks noGrp="1"/>
          </p:cNvSpPr>
          <p:nvPr>
            <p:ph type="pic" idx="5"/>
          </p:nvPr>
        </p:nvSpPr>
        <p:spPr>
          <a:xfrm>
            <a:off x="9284400" y="203275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20" name="Google Shape;2820;p135"/>
          <p:cNvSpPr txBox="1">
            <a:spLocks noGrp="1"/>
          </p:cNvSpPr>
          <p:nvPr>
            <p:ph type="body" idx="6"/>
          </p:nvPr>
        </p:nvSpPr>
        <p:spPr>
          <a:xfrm>
            <a:off x="9307918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21" name="Google Shape;2821;p135"/>
          <p:cNvSpPr txBox="1">
            <a:spLocks noGrp="1"/>
          </p:cNvSpPr>
          <p:nvPr>
            <p:ph type="body" idx="7"/>
          </p:nvPr>
        </p:nvSpPr>
        <p:spPr>
          <a:xfrm>
            <a:off x="9308600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22" name="Google Shape;2822;p135"/>
          <p:cNvSpPr>
            <a:spLocks noGrp="1"/>
          </p:cNvSpPr>
          <p:nvPr>
            <p:ph type="body" idx="8"/>
          </p:nvPr>
        </p:nvSpPr>
        <p:spPr>
          <a:xfrm>
            <a:off x="10703856" y="2032754"/>
            <a:ext cx="657744" cy="6588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23" name="Google Shape;2823;p135"/>
          <p:cNvSpPr>
            <a:spLocks noGrp="1"/>
          </p:cNvSpPr>
          <p:nvPr>
            <p:ph type="pic" idx="9"/>
          </p:nvPr>
        </p:nvSpPr>
        <p:spPr>
          <a:xfrm>
            <a:off x="760195" y="202442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24" name="Google Shape;2824;p135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25" name="Google Shape;2825;p135"/>
          <p:cNvSpPr txBox="1">
            <a:spLocks noGrp="1"/>
          </p:cNvSpPr>
          <p:nvPr>
            <p:ph type="body" idx="13"/>
          </p:nvPr>
        </p:nvSpPr>
        <p:spPr>
          <a:xfrm>
            <a:off x="783713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26" name="Google Shape;2826;p135"/>
          <p:cNvSpPr txBox="1">
            <a:spLocks noGrp="1"/>
          </p:cNvSpPr>
          <p:nvPr>
            <p:ph type="body" idx="14"/>
          </p:nvPr>
        </p:nvSpPr>
        <p:spPr>
          <a:xfrm>
            <a:off x="784395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27" name="Google Shape;2827;p135"/>
          <p:cNvSpPr>
            <a:spLocks noGrp="1"/>
          </p:cNvSpPr>
          <p:nvPr>
            <p:ph type="body" idx="15"/>
          </p:nvPr>
        </p:nvSpPr>
        <p:spPr>
          <a:xfrm>
            <a:off x="2179651" y="2024424"/>
            <a:ext cx="657744" cy="658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28" name="Google Shape;2828;p135"/>
          <p:cNvSpPr txBox="1">
            <a:spLocks noGrp="1"/>
          </p:cNvSpPr>
          <p:nvPr>
            <p:ph type="body" idx="16"/>
          </p:nvPr>
        </p:nvSpPr>
        <p:spPr>
          <a:xfrm>
            <a:off x="3636418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29" name="Google Shape;2829;p135"/>
          <p:cNvSpPr txBox="1">
            <a:spLocks noGrp="1"/>
          </p:cNvSpPr>
          <p:nvPr>
            <p:ph type="body" idx="17"/>
          </p:nvPr>
        </p:nvSpPr>
        <p:spPr>
          <a:xfrm>
            <a:off x="3637100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30" name="Google Shape;2830;p135"/>
          <p:cNvSpPr txBox="1">
            <a:spLocks noGrp="1"/>
          </p:cNvSpPr>
          <p:nvPr>
            <p:ph type="body" idx="18"/>
          </p:nvPr>
        </p:nvSpPr>
        <p:spPr>
          <a:xfrm>
            <a:off x="6441416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31" name="Google Shape;2831;p135"/>
          <p:cNvSpPr>
            <a:spLocks noGrp="1"/>
          </p:cNvSpPr>
          <p:nvPr>
            <p:ph type="body" idx="19"/>
          </p:nvPr>
        </p:nvSpPr>
        <p:spPr>
          <a:xfrm>
            <a:off x="5032356" y="2024424"/>
            <a:ext cx="657744" cy="658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32" name="Google Shape;2832;p135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squares">
  <p:cSld name="Four squares">
    <p:bg>
      <p:bgPr>
        <a:solidFill>
          <a:srgbClr val="F2F2F2"/>
        </a:solidFill>
        <a:effectLst/>
      </p:bgPr>
    </p:bg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p136"/>
          <p:cNvSpPr>
            <a:spLocks noGrp="1"/>
          </p:cNvSpPr>
          <p:nvPr>
            <p:ph type="pic" idx="2"/>
          </p:nvPr>
        </p:nvSpPr>
        <p:spPr>
          <a:xfrm>
            <a:off x="3612900" y="202442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35" name="Google Shape;2835;p136"/>
          <p:cNvSpPr>
            <a:spLocks noGrp="1"/>
          </p:cNvSpPr>
          <p:nvPr>
            <p:ph type="pic" idx="3"/>
          </p:nvPr>
        </p:nvSpPr>
        <p:spPr>
          <a:xfrm>
            <a:off x="6417216" y="203275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36" name="Google Shape;2836;p136"/>
          <p:cNvSpPr txBox="1">
            <a:spLocks noGrp="1"/>
          </p:cNvSpPr>
          <p:nvPr>
            <p:ph type="body" idx="1"/>
          </p:nvPr>
        </p:nvSpPr>
        <p:spPr>
          <a:xfrm>
            <a:off x="6440734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37" name="Google Shape;2837;p136"/>
          <p:cNvSpPr>
            <a:spLocks noGrp="1"/>
          </p:cNvSpPr>
          <p:nvPr>
            <p:ph type="pic" idx="4"/>
          </p:nvPr>
        </p:nvSpPr>
        <p:spPr>
          <a:xfrm>
            <a:off x="9284400" y="203275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38" name="Google Shape;2838;p136"/>
          <p:cNvSpPr txBox="1">
            <a:spLocks noGrp="1"/>
          </p:cNvSpPr>
          <p:nvPr>
            <p:ph type="body" idx="5"/>
          </p:nvPr>
        </p:nvSpPr>
        <p:spPr>
          <a:xfrm>
            <a:off x="9307918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39" name="Google Shape;2839;p136"/>
          <p:cNvSpPr txBox="1">
            <a:spLocks noGrp="1"/>
          </p:cNvSpPr>
          <p:nvPr>
            <p:ph type="body" idx="6"/>
          </p:nvPr>
        </p:nvSpPr>
        <p:spPr>
          <a:xfrm>
            <a:off x="9308600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40" name="Google Shape;2840;p136"/>
          <p:cNvSpPr>
            <a:spLocks noGrp="1"/>
          </p:cNvSpPr>
          <p:nvPr>
            <p:ph type="pic" idx="7"/>
          </p:nvPr>
        </p:nvSpPr>
        <p:spPr>
          <a:xfrm>
            <a:off x="760195" y="202442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41" name="Google Shape;2841;p136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42" name="Google Shape;2842;p136"/>
          <p:cNvSpPr txBox="1">
            <a:spLocks noGrp="1"/>
          </p:cNvSpPr>
          <p:nvPr>
            <p:ph type="body" idx="8"/>
          </p:nvPr>
        </p:nvSpPr>
        <p:spPr>
          <a:xfrm>
            <a:off x="783713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43" name="Google Shape;2843;p136"/>
          <p:cNvSpPr txBox="1">
            <a:spLocks noGrp="1"/>
          </p:cNvSpPr>
          <p:nvPr>
            <p:ph type="body" idx="9"/>
          </p:nvPr>
        </p:nvSpPr>
        <p:spPr>
          <a:xfrm>
            <a:off x="784395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44" name="Google Shape;2844;p136"/>
          <p:cNvSpPr txBox="1">
            <a:spLocks noGrp="1"/>
          </p:cNvSpPr>
          <p:nvPr>
            <p:ph type="body" idx="13"/>
          </p:nvPr>
        </p:nvSpPr>
        <p:spPr>
          <a:xfrm>
            <a:off x="3636418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45" name="Google Shape;2845;p136"/>
          <p:cNvSpPr txBox="1">
            <a:spLocks noGrp="1"/>
          </p:cNvSpPr>
          <p:nvPr>
            <p:ph type="body" idx="14"/>
          </p:nvPr>
        </p:nvSpPr>
        <p:spPr>
          <a:xfrm>
            <a:off x="3637100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46" name="Google Shape;2846;p136"/>
          <p:cNvSpPr txBox="1">
            <a:spLocks noGrp="1"/>
          </p:cNvSpPr>
          <p:nvPr>
            <p:ph type="body" idx="15"/>
          </p:nvPr>
        </p:nvSpPr>
        <p:spPr>
          <a:xfrm>
            <a:off x="6441416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47" name="Google Shape;2847;p136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ee points with Card">
  <p:cSld name="1_Thee points with Card">
    <p:bg>
      <p:bgPr>
        <a:solidFill>
          <a:srgbClr val="F2F2F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3"/>
          <p:cNvSpPr/>
          <p:nvPr/>
        </p:nvSpPr>
        <p:spPr>
          <a:xfrm>
            <a:off x="8148832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63"/>
          <p:cNvSpPr/>
          <p:nvPr/>
        </p:nvSpPr>
        <p:spPr>
          <a:xfrm>
            <a:off x="4430656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63"/>
          <p:cNvSpPr/>
          <p:nvPr/>
        </p:nvSpPr>
        <p:spPr>
          <a:xfrm>
            <a:off x="705625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63"/>
          <p:cNvSpPr>
            <a:spLocks noGrp="1"/>
          </p:cNvSpPr>
          <p:nvPr>
            <p:ph type="pic" idx="2"/>
          </p:nvPr>
        </p:nvSpPr>
        <p:spPr>
          <a:xfrm>
            <a:off x="705624" y="2296599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6" name="Google Shape;156;p63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  <a:defRPr sz="24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63"/>
          <p:cNvSpPr txBox="1">
            <a:spLocks noGrp="1"/>
          </p:cNvSpPr>
          <p:nvPr>
            <p:ph type="body" idx="1"/>
          </p:nvPr>
        </p:nvSpPr>
        <p:spPr>
          <a:xfrm>
            <a:off x="829107" y="4858949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63"/>
          <p:cNvSpPr txBox="1">
            <a:spLocks noGrp="1"/>
          </p:cNvSpPr>
          <p:nvPr>
            <p:ph type="body" idx="3"/>
          </p:nvPr>
        </p:nvSpPr>
        <p:spPr>
          <a:xfrm>
            <a:off x="829107" y="5501566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9" name="Google Shape;159;p63"/>
          <p:cNvSpPr>
            <a:spLocks noGrp="1"/>
          </p:cNvSpPr>
          <p:nvPr>
            <p:ph type="pic" idx="4"/>
          </p:nvPr>
        </p:nvSpPr>
        <p:spPr>
          <a:xfrm>
            <a:off x="4430656" y="2295135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0" name="Google Shape;160;p63"/>
          <p:cNvSpPr txBox="1">
            <a:spLocks noGrp="1"/>
          </p:cNvSpPr>
          <p:nvPr>
            <p:ph type="body" idx="5"/>
          </p:nvPr>
        </p:nvSpPr>
        <p:spPr>
          <a:xfrm>
            <a:off x="4554139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1" name="Google Shape;161;p63"/>
          <p:cNvSpPr txBox="1">
            <a:spLocks noGrp="1"/>
          </p:cNvSpPr>
          <p:nvPr>
            <p:ph type="body" idx="6"/>
          </p:nvPr>
        </p:nvSpPr>
        <p:spPr>
          <a:xfrm>
            <a:off x="4554139" y="5500102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2" name="Google Shape;162;p63"/>
          <p:cNvSpPr>
            <a:spLocks noGrp="1"/>
          </p:cNvSpPr>
          <p:nvPr>
            <p:ph type="pic" idx="7"/>
          </p:nvPr>
        </p:nvSpPr>
        <p:spPr>
          <a:xfrm>
            <a:off x="8148830" y="2295135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3" name="Google Shape;163;p63"/>
          <p:cNvSpPr txBox="1">
            <a:spLocks noGrp="1"/>
          </p:cNvSpPr>
          <p:nvPr>
            <p:ph type="body" idx="8"/>
          </p:nvPr>
        </p:nvSpPr>
        <p:spPr>
          <a:xfrm>
            <a:off x="8272313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4" name="Google Shape;164;p63"/>
          <p:cNvSpPr txBox="1">
            <a:spLocks noGrp="1"/>
          </p:cNvSpPr>
          <p:nvPr>
            <p:ph type="body" idx="9"/>
          </p:nvPr>
        </p:nvSpPr>
        <p:spPr>
          <a:xfrm>
            <a:off x="8272313" y="5500102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5" name="Google Shape;165;p63"/>
          <p:cNvSpPr>
            <a:spLocks noGrp="1"/>
          </p:cNvSpPr>
          <p:nvPr>
            <p:ph type="body" idx="13"/>
          </p:nvPr>
        </p:nvSpPr>
        <p:spPr>
          <a:xfrm>
            <a:off x="2038671" y="4184303"/>
            <a:ext cx="657744" cy="65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6" name="Google Shape;166;p63"/>
          <p:cNvSpPr>
            <a:spLocks noGrp="1"/>
          </p:cNvSpPr>
          <p:nvPr>
            <p:ph type="body" idx="14"/>
          </p:nvPr>
        </p:nvSpPr>
        <p:spPr>
          <a:xfrm>
            <a:off x="9481876" y="4184303"/>
            <a:ext cx="657744" cy="65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7" name="Google Shape;167;p63"/>
          <p:cNvSpPr>
            <a:spLocks noGrp="1"/>
          </p:cNvSpPr>
          <p:nvPr>
            <p:ph type="body" idx="15"/>
          </p:nvPr>
        </p:nvSpPr>
        <p:spPr>
          <a:xfrm>
            <a:off x="5813279" y="4184303"/>
            <a:ext cx="657744" cy="65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" name="Google Shape;168;p6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Circles">
  <p:cSld name="Eight Circles">
    <p:bg>
      <p:bgPr>
        <a:solidFill>
          <a:srgbClr val="F2F2F2"/>
        </a:solidFill>
        <a:effectLst/>
      </p:bgPr>
    </p:bg>
    <p:spTree>
      <p:nvGrpSpPr>
        <p:cNvPr id="1" name="Shape 2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9" name="Google Shape;2849;p137"/>
          <p:cNvSpPr>
            <a:spLocks noGrp="1"/>
          </p:cNvSpPr>
          <p:nvPr>
            <p:ph type="pic" idx="2"/>
          </p:nvPr>
        </p:nvSpPr>
        <p:spPr>
          <a:xfrm>
            <a:off x="3979529" y="191480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0" name="Google Shape;2850;p137"/>
          <p:cNvSpPr>
            <a:spLocks noGrp="1"/>
          </p:cNvSpPr>
          <p:nvPr>
            <p:ph type="pic" idx="3"/>
          </p:nvPr>
        </p:nvSpPr>
        <p:spPr>
          <a:xfrm>
            <a:off x="6783845" y="192313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1" name="Google Shape;2851;p137"/>
          <p:cNvSpPr txBox="1">
            <a:spLocks noGrp="1"/>
          </p:cNvSpPr>
          <p:nvPr>
            <p:ph type="body" idx="1"/>
          </p:nvPr>
        </p:nvSpPr>
        <p:spPr>
          <a:xfrm>
            <a:off x="6440734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2" name="Google Shape;2852;p137"/>
          <p:cNvSpPr>
            <a:spLocks noGrp="1"/>
          </p:cNvSpPr>
          <p:nvPr>
            <p:ph type="body" idx="4"/>
          </p:nvPr>
        </p:nvSpPr>
        <p:spPr>
          <a:xfrm>
            <a:off x="7677999" y="1921864"/>
            <a:ext cx="428400" cy="428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3" name="Google Shape;2853;p137"/>
          <p:cNvSpPr>
            <a:spLocks noGrp="1"/>
          </p:cNvSpPr>
          <p:nvPr>
            <p:ph type="pic" idx="5"/>
          </p:nvPr>
        </p:nvSpPr>
        <p:spPr>
          <a:xfrm>
            <a:off x="9651029" y="192313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4" name="Google Shape;2854;p137"/>
          <p:cNvSpPr txBox="1">
            <a:spLocks noGrp="1"/>
          </p:cNvSpPr>
          <p:nvPr>
            <p:ph type="body" idx="6"/>
          </p:nvPr>
        </p:nvSpPr>
        <p:spPr>
          <a:xfrm>
            <a:off x="9307918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5" name="Google Shape;2855;p137"/>
          <p:cNvSpPr txBox="1">
            <a:spLocks noGrp="1"/>
          </p:cNvSpPr>
          <p:nvPr>
            <p:ph type="body" idx="7"/>
          </p:nvPr>
        </p:nvSpPr>
        <p:spPr>
          <a:xfrm>
            <a:off x="9308600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6" name="Google Shape;2856;p137"/>
          <p:cNvSpPr>
            <a:spLocks noGrp="1"/>
          </p:cNvSpPr>
          <p:nvPr>
            <p:ph type="body" idx="8"/>
          </p:nvPr>
        </p:nvSpPr>
        <p:spPr>
          <a:xfrm>
            <a:off x="10545183" y="1921864"/>
            <a:ext cx="428400" cy="428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7" name="Google Shape;2857;p137"/>
          <p:cNvSpPr>
            <a:spLocks noGrp="1"/>
          </p:cNvSpPr>
          <p:nvPr>
            <p:ph type="pic" idx="9"/>
          </p:nvPr>
        </p:nvSpPr>
        <p:spPr>
          <a:xfrm>
            <a:off x="1126824" y="191480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8" name="Google Shape;2858;p137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59" name="Google Shape;2859;p137"/>
          <p:cNvSpPr txBox="1">
            <a:spLocks noGrp="1"/>
          </p:cNvSpPr>
          <p:nvPr>
            <p:ph type="body" idx="13"/>
          </p:nvPr>
        </p:nvSpPr>
        <p:spPr>
          <a:xfrm>
            <a:off x="783713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0" name="Google Shape;2860;p137"/>
          <p:cNvSpPr txBox="1">
            <a:spLocks noGrp="1"/>
          </p:cNvSpPr>
          <p:nvPr>
            <p:ph type="body" idx="14"/>
          </p:nvPr>
        </p:nvSpPr>
        <p:spPr>
          <a:xfrm>
            <a:off x="784395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1" name="Google Shape;2861;p137"/>
          <p:cNvSpPr>
            <a:spLocks noGrp="1"/>
          </p:cNvSpPr>
          <p:nvPr>
            <p:ph type="body" idx="15"/>
          </p:nvPr>
        </p:nvSpPr>
        <p:spPr>
          <a:xfrm>
            <a:off x="2020978" y="1913534"/>
            <a:ext cx="428400" cy="428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2" name="Google Shape;2862;p137"/>
          <p:cNvSpPr txBox="1">
            <a:spLocks noGrp="1"/>
          </p:cNvSpPr>
          <p:nvPr>
            <p:ph type="body" idx="16"/>
          </p:nvPr>
        </p:nvSpPr>
        <p:spPr>
          <a:xfrm>
            <a:off x="3636418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3" name="Google Shape;2863;p137"/>
          <p:cNvSpPr txBox="1">
            <a:spLocks noGrp="1"/>
          </p:cNvSpPr>
          <p:nvPr>
            <p:ph type="body" idx="17"/>
          </p:nvPr>
        </p:nvSpPr>
        <p:spPr>
          <a:xfrm>
            <a:off x="3637100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4" name="Google Shape;2864;p137"/>
          <p:cNvSpPr txBox="1">
            <a:spLocks noGrp="1"/>
          </p:cNvSpPr>
          <p:nvPr>
            <p:ph type="body" idx="18"/>
          </p:nvPr>
        </p:nvSpPr>
        <p:spPr>
          <a:xfrm>
            <a:off x="6441416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5" name="Google Shape;2865;p137"/>
          <p:cNvSpPr>
            <a:spLocks noGrp="1"/>
          </p:cNvSpPr>
          <p:nvPr>
            <p:ph type="body" idx="19"/>
          </p:nvPr>
        </p:nvSpPr>
        <p:spPr>
          <a:xfrm>
            <a:off x="4873683" y="1913534"/>
            <a:ext cx="428400" cy="428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6" name="Google Shape;2866;p137"/>
          <p:cNvSpPr>
            <a:spLocks noGrp="1"/>
          </p:cNvSpPr>
          <p:nvPr>
            <p:ph type="pic" idx="20"/>
          </p:nvPr>
        </p:nvSpPr>
        <p:spPr>
          <a:xfrm>
            <a:off x="3979529" y="414574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7" name="Google Shape;2867;p137"/>
          <p:cNvSpPr>
            <a:spLocks noGrp="1"/>
          </p:cNvSpPr>
          <p:nvPr>
            <p:ph type="pic" idx="21"/>
          </p:nvPr>
        </p:nvSpPr>
        <p:spPr>
          <a:xfrm>
            <a:off x="6783845" y="415407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8" name="Google Shape;2868;p137"/>
          <p:cNvSpPr txBox="1">
            <a:spLocks noGrp="1"/>
          </p:cNvSpPr>
          <p:nvPr>
            <p:ph type="body" idx="22"/>
          </p:nvPr>
        </p:nvSpPr>
        <p:spPr>
          <a:xfrm>
            <a:off x="6440734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9" name="Google Shape;2869;p137"/>
          <p:cNvSpPr>
            <a:spLocks noGrp="1"/>
          </p:cNvSpPr>
          <p:nvPr>
            <p:ph type="body" idx="23"/>
          </p:nvPr>
        </p:nvSpPr>
        <p:spPr>
          <a:xfrm>
            <a:off x="7677999" y="4152808"/>
            <a:ext cx="428400" cy="428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70" name="Google Shape;2870;p137"/>
          <p:cNvSpPr>
            <a:spLocks noGrp="1"/>
          </p:cNvSpPr>
          <p:nvPr>
            <p:ph type="pic" idx="24"/>
          </p:nvPr>
        </p:nvSpPr>
        <p:spPr>
          <a:xfrm>
            <a:off x="9651029" y="415407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71" name="Google Shape;2871;p137"/>
          <p:cNvSpPr txBox="1">
            <a:spLocks noGrp="1"/>
          </p:cNvSpPr>
          <p:nvPr>
            <p:ph type="body" idx="25"/>
          </p:nvPr>
        </p:nvSpPr>
        <p:spPr>
          <a:xfrm>
            <a:off x="9307918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72" name="Google Shape;2872;p137"/>
          <p:cNvSpPr txBox="1">
            <a:spLocks noGrp="1"/>
          </p:cNvSpPr>
          <p:nvPr>
            <p:ph type="body" idx="26"/>
          </p:nvPr>
        </p:nvSpPr>
        <p:spPr>
          <a:xfrm>
            <a:off x="9308600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73" name="Google Shape;2873;p137"/>
          <p:cNvSpPr>
            <a:spLocks noGrp="1"/>
          </p:cNvSpPr>
          <p:nvPr>
            <p:ph type="body" idx="27"/>
          </p:nvPr>
        </p:nvSpPr>
        <p:spPr>
          <a:xfrm>
            <a:off x="10545183" y="4152808"/>
            <a:ext cx="428400" cy="428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74" name="Google Shape;2874;p137"/>
          <p:cNvSpPr>
            <a:spLocks noGrp="1"/>
          </p:cNvSpPr>
          <p:nvPr>
            <p:ph type="pic" idx="28"/>
          </p:nvPr>
        </p:nvSpPr>
        <p:spPr>
          <a:xfrm>
            <a:off x="1126824" y="414574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75" name="Google Shape;2875;p137"/>
          <p:cNvSpPr txBox="1">
            <a:spLocks noGrp="1"/>
          </p:cNvSpPr>
          <p:nvPr>
            <p:ph type="body" idx="29"/>
          </p:nvPr>
        </p:nvSpPr>
        <p:spPr>
          <a:xfrm>
            <a:off x="783713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76" name="Google Shape;2876;p137"/>
          <p:cNvSpPr txBox="1">
            <a:spLocks noGrp="1"/>
          </p:cNvSpPr>
          <p:nvPr>
            <p:ph type="body" idx="30"/>
          </p:nvPr>
        </p:nvSpPr>
        <p:spPr>
          <a:xfrm>
            <a:off x="784395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77" name="Google Shape;2877;p137"/>
          <p:cNvSpPr>
            <a:spLocks noGrp="1"/>
          </p:cNvSpPr>
          <p:nvPr>
            <p:ph type="body" idx="31"/>
          </p:nvPr>
        </p:nvSpPr>
        <p:spPr>
          <a:xfrm>
            <a:off x="2020978" y="4144478"/>
            <a:ext cx="428400" cy="428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78" name="Google Shape;2878;p137"/>
          <p:cNvSpPr txBox="1">
            <a:spLocks noGrp="1"/>
          </p:cNvSpPr>
          <p:nvPr>
            <p:ph type="body" idx="32"/>
          </p:nvPr>
        </p:nvSpPr>
        <p:spPr>
          <a:xfrm>
            <a:off x="3636418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79" name="Google Shape;2879;p137"/>
          <p:cNvSpPr txBox="1">
            <a:spLocks noGrp="1"/>
          </p:cNvSpPr>
          <p:nvPr>
            <p:ph type="body" idx="33"/>
          </p:nvPr>
        </p:nvSpPr>
        <p:spPr>
          <a:xfrm>
            <a:off x="3637100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80" name="Google Shape;2880;p137"/>
          <p:cNvSpPr txBox="1">
            <a:spLocks noGrp="1"/>
          </p:cNvSpPr>
          <p:nvPr>
            <p:ph type="body" idx="34"/>
          </p:nvPr>
        </p:nvSpPr>
        <p:spPr>
          <a:xfrm>
            <a:off x="6441416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81" name="Google Shape;2881;p137"/>
          <p:cNvSpPr>
            <a:spLocks noGrp="1"/>
          </p:cNvSpPr>
          <p:nvPr>
            <p:ph type="body" idx="35"/>
          </p:nvPr>
        </p:nvSpPr>
        <p:spPr>
          <a:xfrm>
            <a:off x="4873683" y="4144478"/>
            <a:ext cx="428400" cy="428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82" name="Google Shape;2882;p137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squares">
  <p:cSld name="Eight squares">
    <p:bg>
      <p:bgPr>
        <a:solidFill>
          <a:srgbClr val="F2F2F2"/>
        </a:solidFill>
        <a:effectLst/>
      </p:bgPr>
    </p:bg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p138"/>
          <p:cNvSpPr>
            <a:spLocks noGrp="1"/>
          </p:cNvSpPr>
          <p:nvPr>
            <p:ph type="pic" idx="2"/>
          </p:nvPr>
        </p:nvSpPr>
        <p:spPr>
          <a:xfrm>
            <a:off x="3979529" y="1914803"/>
            <a:ext cx="1343942" cy="13439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85" name="Google Shape;2885;p138"/>
          <p:cNvSpPr>
            <a:spLocks noGrp="1"/>
          </p:cNvSpPr>
          <p:nvPr>
            <p:ph type="pic" idx="3"/>
          </p:nvPr>
        </p:nvSpPr>
        <p:spPr>
          <a:xfrm>
            <a:off x="6783845" y="1923133"/>
            <a:ext cx="1343942" cy="13439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86" name="Google Shape;2886;p138"/>
          <p:cNvSpPr txBox="1">
            <a:spLocks noGrp="1"/>
          </p:cNvSpPr>
          <p:nvPr>
            <p:ph type="body" idx="1"/>
          </p:nvPr>
        </p:nvSpPr>
        <p:spPr>
          <a:xfrm>
            <a:off x="6440734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87" name="Google Shape;2887;p138"/>
          <p:cNvSpPr>
            <a:spLocks noGrp="1"/>
          </p:cNvSpPr>
          <p:nvPr>
            <p:ph type="pic" idx="4"/>
          </p:nvPr>
        </p:nvSpPr>
        <p:spPr>
          <a:xfrm>
            <a:off x="9651029" y="1923133"/>
            <a:ext cx="1343942" cy="13439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88" name="Google Shape;2888;p138"/>
          <p:cNvSpPr txBox="1">
            <a:spLocks noGrp="1"/>
          </p:cNvSpPr>
          <p:nvPr>
            <p:ph type="body" idx="5"/>
          </p:nvPr>
        </p:nvSpPr>
        <p:spPr>
          <a:xfrm>
            <a:off x="9307918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89" name="Google Shape;2889;p138"/>
          <p:cNvSpPr txBox="1">
            <a:spLocks noGrp="1"/>
          </p:cNvSpPr>
          <p:nvPr>
            <p:ph type="body" idx="6"/>
          </p:nvPr>
        </p:nvSpPr>
        <p:spPr>
          <a:xfrm>
            <a:off x="9308600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90" name="Google Shape;2890;p138"/>
          <p:cNvSpPr>
            <a:spLocks noGrp="1"/>
          </p:cNvSpPr>
          <p:nvPr>
            <p:ph type="pic" idx="7"/>
          </p:nvPr>
        </p:nvSpPr>
        <p:spPr>
          <a:xfrm>
            <a:off x="1126824" y="1914803"/>
            <a:ext cx="1343942" cy="13439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91" name="Google Shape;2891;p138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92" name="Google Shape;2892;p138"/>
          <p:cNvSpPr txBox="1">
            <a:spLocks noGrp="1"/>
          </p:cNvSpPr>
          <p:nvPr>
            <p:ph type="body" idx="8"/>
          </p:nvPr>
        </p:nvSpPr>
        <p:spPr>
          <a:xfrm>
            <a:off x="783713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93" name="Google Shape;2893;p138"/>
          <p:cNvSpPr txBox="1">
            <a:spLocks noGrp="1"/>
          </p:cNvSpPr>
          <p:nvPr>
            <p:ph type="body" idx="9"/>
          </p:nvPr>
        </p:nvSpPr>
        <p:spPr>
          <a:xfrm>
            <a:off x="784395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94" name="Google Shape;2894;p138"/>
          <p:cNvSpPr txBox="1">
            <a:spLocks noGrp="1"/>
          </p:cNvSpPr>
          <p:nvPr>
            <p:ph type="body" idx="13"/>
          </p:nvPr>
        </p:nvSpPr>
        <p:spPr>
          <a:xfrm>
            <a:off x="3636418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95" name="Google Shape;2895;p138"/>
          <p:cNvSpPr txBox="1">
            <a:spLocks noGrp="1"/>
          </p:cNvSpPr>
          <p:nvPr>
            <p:ph type="body" idx="14"/>
          </p:nvPr>
        </p:nvSpPr>
        <p:spPr>
          <a:xfrm>
            <a:off x="3637100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96" name="Google Shape;2896;p138"/>
          <p:cNvSpPr txBox="1">
            <a:spLocks noGrp="1"/>
          </p:cNvSpPr>
          <p:nvPr>
            <p:ph type="body" idx="15"/>
          </p:nvPr>
        </p:nvSpPr>
        <p:spPr>
          <a:xfrm>
            <a:off x="6441416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97" name="Google Shape;2897;p138"/>
          <p:cNvSpPr>
            <a:spLocks noGrp="1"/>
          </p:cNvSpPr>
          <p:nvPr>
            <p:ph type="pic" idx="16"/>
          </p:nvPr>
        </p:nvSpPr>
        <p:spPr>
          <a:xfrm>
            <a:off x="3979529" y="4145747"/>
            <a:ext cx="1343942" cy="13439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98" name="Google Shape;2898;p138"/>
          <p:cNvSpPr>
            <a:spLocks noGrp="1"/>
          </p:cNvSpPr>
          <p:nvPr>
            <p:ph type="pic" idx="17"/>
          </p:nvPr>
        </p:nvSpPr>
        <p:spPr>
          <a:xfrm>
            <a:off x="6783845" y="4154077"/>
            <a:ext cx="1343942" cy="13439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99" name="Google Shape;2899;p138"/>
          <p:cNvSpPr txBox="1">
            <a:spLocks noGrp="1"/>
          </p:cNvSpPr>
          <p:nvPr>
            <p:ph type="body" idx="18"/>
          </p:nvPr>
        </p:nvSpPr>
        <p:spPr>
          <a:xfrm>
            <a:off x="6440734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00" name="Google Shape;2900;p138"/>
          <p:cNvSpPr>
            <a:spLocks noGrp="1"/>
          </p:cNvSpPr>
          <p:nvPr>
            <p:ph type="pic" idx="19"/>
          </p:nvPr>
        </p:nvSpPr>
        <p:spPr>
          <a:xfrm>
            <a:off x="9651029" y="4154077"/>
            <a:ext cx="1343942" cy="13439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01" name="Google Shape;2901;p138"/>
          <p:cNvSpPr txBox="1">
            <a:spLocks noGrp="1"/>
          </p:cNvSpPr>
          <p:nvPr>
            <p:ph type="body" idx="20"/>
          </p:nvPr>
        </p:nvSpPr>
        <p:spPr>
          <a:xfrm>
            <a:off x="9307918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02" name="Google Shape;2902;p138"/>
          <p:cNvSpPr txBox="1">
            <a:spLocks noGrp="1"/>
          </p:cNvSpPr>
          <p:nvPr>
            <p:ph type="body" idx="21"/>
          </p:nvPr>
        </p:nvSpPr>
        <p:spPr>
          <a:xfrm>
            <a:off x="9308600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03" name="Google Shape;2903;p138"/>
          <p:cNvSpPr>
            <a:spLocks noGrp="1"/>
          </p:cNvSpPr>
          <p:nvPr>
            <p:ph type="pic" idx="22"/>
          </p:nvPr>
        </p:nvSpPr>
        <p:spPr>
          <a:xfrm>
            <a:off x="1126824" y="4145747"/>
            <a:ext cx="1343942" cy="13439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04" name="Google Shape;2904;p138"/>
          <p:cNvSpPr txBox="1">
            <a:spLocks noGrp="1"/>
          </p:cNvSpPr>
          <p:nvPr>
            <p:ph type="body" idx="23"/>
          </p:nvPr>
        </p:nvSpPr>
        <p:spPr>
          <a:xfrm>
            <a:off x="783713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05" name="Google Shape;2905;p138"/>
          <p:cNvSpPr txBox="1">
            <a:spLocks noGrp="1"/>
          </p:cNvSpPr>
          <p:nvPr>
            <p:ph type="body" idx="24"/>
          </p:nvPr>
        </p:nvSpPr>
        <p:spPr>
          <a:xfrm>
            <a:off x="784395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06" name="Google Shape;2906;p138"/>
          <p:cNvSpPr txBox="1">
            <a:spLocks noGrp="1"/>
          </p:cNvSpPr>
          <p:nvPr>
            <p:ph type="body" idx="25"/>
          </p:nvPr>
        </p:nvSpPr>
        <p:spPr>
          <a:xfrm>
            <a:off x="3636418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07" name="Google Shape;2907;p138"/>
          <p:cNvSpPr txBox="1">
            <a:spLocks noGrp="1"/>
          </p:cNvSpPr>
          <p:nvPr>
            <p:ph type="body" idx="26"/>
          </p:nvPr>
        </p:nvSpPr>
        <p:spPr>
          <a:xfrm>
            <a:off x="3637100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08" name="Google Shape;2908;p138"/>
          <p:cNvSpPr txBox="1">
            <a:spLocks noGrp="1"/>
          </p:cNvSpPr>
          <p:nvPr>
            <p:ph type="body" idx="27"/>
          </p:nvPr>
        </p:nvSpPr>
        <p:spPr>
          <a:xfrm>
            <a:off x="6441416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09" name="Google Shape;2909;p138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bullets">
  <p:cSld name="Eight bullets">
    <p:bg>
      <p:bgPr>
        <a:solidFill>
          <a:srgbClr val="F2F2F2"/>
        </a:solidFill>
        <a:effectLst/>
      </p:bgPr>
    </p:bg>
    <p:spTree>
      <p:nvGrpSpPr>
        <p:cNvPr id="1" name="Shape 2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1" name="Google Shape;2911;p139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12" name="Google Shape;2912;p139"/>
          <p:cNvSpPr txBox="1">
            <a:spLocks noGrp="1"/>
          </p:cNvSpPr>
          <p:nvPr>
            <p:ph type="body" idx="1"/>
          </p:nvPr>
        </p:nvSpPr>
        <p:spPr>
          <a:xfrm>
            <a:off x="1881561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13" name="Google Shape;2913;p139"/>
          <p:cNvSpPr txBox="1">
            <a:spLocks noGrp="1"/>
          </p:cNvSpPr>
          <p:nvPr>
            <p:ph type="body" idx="2"/>
          </p:nvPr>
        </p:nvSpPr>
        <p:spPr>
          <a:xfrm>
            <a:off x="1881562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14" name="Google Shape;2914;p139"/>
          <p:cNvSpPr/>
          <p:nvPr/>
        </p:nvSpPr>
        <p:spPr>
          <a:xfrm>
            <a:off x="1072836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5" name="Google Shape;2915;p139"/>
          <p:cNvSpPr>
            <a:spLocks noGrp="1"/>
          </p:cNvSpPr>
          <p:nvPr>
            <p:ph type="pic" idx="3"/>
          </p:nvPr>
        </p:nvSpPr>
        <p:spPr>
          <a:xfrm>
            <a:off x="1144836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16" name="Google Shape;2916;p139"/>
          <p:cNvSpPr txBox="1">
            <a:spLocks noGrp="1"/>
          </p:cNvSpPr>
          <p:nvPr>
            <p:ph type="body" idx="4"/>
          </p:nvPr>
        </p:nvSpPr>
        <p:spPr>
          <a:xfrm>
            <a:off x="1881562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17" name="Google Shape;2917;p139"/>
          <p:cNvSpPr txBox="1">
            <a:spLocks noGrp="1"/>
          </p:cNvSpPr>
          <p:nvPr>
            <p:ph type="body" idx="5"/>
          </p:nvPr>
        </p:nvSpPr>
        <p:spPr>
          <a:xfrm>
            <a:off x="1881563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18" name="Google Shape;2918;p139"/>
          <p:cNvSpPr/>
          <p:nvPr/>
        </p:nvSpPr>
        <p:spPr>
          <a:xfrm>
            <a:off x="1072837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9" name="Google Shape;2919;p139"/>
          <p:cNvSpPr>
            <a:spLocks noGrp="1"/>
          </p:cNvSpPr>
          <p:nvPr>
            <p:ph type="pic" idx="6"/>
          </p:nvPr>
        </p:nvSpPr>
        <p:spPr>
          <a:xfrm>
            <a:off x="1144837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20" name="Google Shape;2920;p139"/>
          <p:cNvSpPr txBox="1">
            <a:spLocks noGrp="1"/>
          </p:cNvSpPr>
          <p:nvPr>
            <p:ph type="body" idx="7"/>
          </p:nvPr>
        </p:nvSpPr>
        <p:spPr>
          <a:xfrm>
            <a:off x="1889206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21" name="Google Shape;2921;p139"/>
          <p:cNvSpPr txBox="1">
            <a:spLocks noGrp="1"/>
          </p:cNvSpPr>
          <p:nvPr>
            <p:ph type="body" idx="8"/>
          </p:nvPr>
        </p:nvSpPr>
        <p:spPr>
          <a:xfrm>
            <a:off x="1889207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22" name="Google Shape;2922;p139"/>
          <p:cNvSpPr/>
          <p:nvPr/>
        </p:nvSpPr>
        <p:spPr>
          <a:xfrm>
            <a:off x="1080481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3" name="Google Shape;2923;p139"/>
          <p:cNvSpPr>
            <a:spLocks noGrp="1"/>
          </p:cNvSpPr>
          <p:nvPr>
            <p:ph type="pic" idx="9"/>
          </p:nvPr>
        </p:nvSpPr>
        <p:spPr>
          <a:xfrm>
            <a:off x="1152481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24" name="Google Shape;2924;p139"/>
          <p:cNvSpPr txBox="1">
            <a:spLocks noGrp="1"/>
          </p:cNvSpPr>
          <p:nvPr>
            <p:ph type="body" idx="13"/>
          </p:nvPr>
        </p:nvSpPr>
        <p:spPr>
          <a:xfrm>
            <a:off x="1889206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25" name="Google Shape;2925;p139"/>
          <p:cNvSpPr txBox="1">
            <a:spLocks noGrp="1"/>
          </p:cNvSpPr>
          <p:nvPr>
            <p:ph type="body" idx="14"/>
          </p:nvPr>
        </p:nvSpPr>
        <p:spPr>
          <a:xfrm>
            <a:off x="1889207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26" name="Google Shape;2926;p139"/>
          <p:cNvSpPr/>
          <p:nvPr/>
        </p:nvSpPr>
        <p:spPr>
          <a:xfrm>
            <a:off x="1080481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7" name="Google Shape;2927;p139"/>
          <p:cNvSpPr>
            <a:spLocks noGrp="1"/>
          </p:cNvSpPr>
          <p:nvPr>
            <p:ph type="pic" idx="15"/>
          </p:nvPr>
        </p:nvSpPr>
        <p:spPr>
          <a:xfrm>
            <a:off x="1152481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28" name="Google Shape;2928;p139"/>
          <p:cNvSpPr txBox="1">
            <a:spLocks noGrp="1"/>
          </p:cNvSpPr>
          <p:nvPr>
            <p:ph type="body" idx="16"/>
          </p:nvPr>
        </p:nvSpPr>
        <p:spPr>
          <a:xfrm>
            <a:off x="7390370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29" name="Google Shape;2929;p139"/>
          <p:cNvSpPr txBox="1">
            <a:spLocks noGrp="1"/>
          </p:cNvSpPr>
          <p:nvPr>
            <p:ph type="body" idx="17"/>
          </p:nvPr>
        </p:nvSpPr>
        <p:spPr>
          <a:xfrm>
            <a:off x="7390371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30" name="Google Shape;2930;p139"/>
          <p:cNvSpPr/>
          <p:nvPr/>
        </p:nvSpPr>
        <p:spPr>
          <a:xfrm>
            <a:off x="6581645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1" name="Google Shape;2931;p139"/>
          <p:cNvSpPr>
            <a:spLocks noGrp="1"/>
          </p:cNvSpPr>
          <p:nvPr>
            <p:ph type="pic" idx="18"/>
          </p:nvPr>
        </p:nvSpPr>
        <p:spPr>
          <a:xfrm>
            <a:off x="6653645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32" name="Google Shape;2932;p139"/>
          <p:cNvSpPr txBox="1">
            <a:spLocks noGrp="1"/>
          </p:cNvSpPr>
          <p:nvPr>
            <p:ph type="body" idx="19"/>
          </p:nvPr>
        </p:nvSpPr>
        <p:spPr>
          <a:xfrm>
            <a:off x="7390371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33" name="Google Shape;2933;p139"/>
          <p:cNvSpPr txBox="1">
            <a:spLocks noGrp="1"/>
          </p:cNvSpPr>
          <p:nvPr>
            <p:ph type="body" idx="20"/>
          </p:nvPr>
        </p:nvSpPr>
        <p:spPr>
          <a:xfrm>
            <a:off x="7390372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34" name="Google Shape;2934;p139"/>
          <p:cNvSpPr/>
          <p:nvPr/>
        </p:nvSpPr>
        <p:spPr>
          <a:xfrm>
            <a:off x="6581646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5" name="Google Shape;2935;p139"/>
          <p:cNvSpPr>
            <a:spLocks noGrp="1"/>
          </p:cNvSpPr>
          <p:nvPr>
            <p:ph type="pic" idx="21"/>
          </p:nvPr>
        </p:nvSpPr>
        <p:spPr>
          <a:xfrm>
            <a:off x="6653646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36" name="Google Shape;2936;p139"/>
          <p:cNvSpPr txBox="1">
            <a:spLocks noGrp="1"/>
          </p:cNvSpPr>
          <p:nvPr>
            <p:ph type="body" idx="22"/>
          </p:nvPr>
        </p:nvSpPr>
        <p:spPr>
          <a:xfrm>
            <a:off x="7398015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37" name="Google Shape;2937;p139"/>
          <p:cNvSpPr txBox="1">
            <a:spLocks noGrp="1"/>
          </p:cNvSpPr>
          <p:nvPr>
            <p:ph type="body" idx="23"/>
          </p:nvPr>
        </p:nvSpPr>
        <p:spPr>
          <a:xfrm>
            <a:off x="7398016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38" name="Google Shape;2938;p139"/>
          <p:cNvSpPr/>
          <p:nvPr/>
        </p:nvSpPr>
        <p:spPr>
          <a:xfrm>
            <a:off x="6589290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9" name="Google Shape;2939;p139"/>
          <p:cNvSpPr>
            <a:spLocks noGrp="1"/>
          </p:cNvSpPr>
          <p:nvPr>
            <p:ph type="pic" idx="24"/>
          </p:nvPr>
        </p:nvSpPr>
        <p:spPr>
          <a:xfrm>
            <a:off x="6661290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40" name="Google Shape;2940;p139"/>
          <p:cNvSpPr txBox="1">
            <a:spLocks noGrp="1"/>
          </p:cNvSpPr>
          <p:nvPr>
            <p:ph type="body" idx="25"/>
          </p:nvPr>
        </p:nvSpPr>
        <p:spPr>
          <a:xfrm>
            <a:off x="7398015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41" name="Google Shape;2941;p139"/>
          <p:cNvSpPr txBox="1">
            <a:spLocks noGrp="1"/>
          </p:cNvSpPr>
          <p:nvPr>
            <p:ph type="body" idx="26"/>
          </p:nvPr>
        </p:nvSpPr>
        <p:spPr>
          <a:xfrm>
            <a:off x="7398016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42" name="Google Shape;2942;p139"/>
          <p:cNvSpPr/>
          <p:nvPr/>
        </p:nvSpPr>
        <p:spPr>
          <a:xfrm>
            <a:off x="6589290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3" name="Google Shape;2943;p139"/>
          <p:cNvSpPr>
            <a:spLocks noGrp="1"/>
          </p:cNvSpPr>
          <p:nvPr>
            <p:ph type="pic" idx="27"/>
          </p:nvPr>
        </p:nvSpPr>
        <p:spPr>
          <a:xfrm>
            <a:off x="6661290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44" name="Google Shape;2944;p139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ullets and Image">
  <p:cSld name="Four bullets and Image">
    <p:bg>
      <p:bgPr>
        <a:solidFill>
          <a:srgbClr val="F2F2F2"/>
        </a:solidFill>
        <a:effectLst/>
      </p:bgPr>
    </p:bg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140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47" name="Google Shape;2947;p140"/>
          <p:cNvSpPr txBox="1">
            <a:spLocks noGrp="1"/>
          </p:cNvSpPr>
          <p:nvPr>
            <p:ph type="body" idx="1"/>
          </p:nvPr>
        </p:nvSpPr>
        <p:spPr>
          <a:xfrm>
            <a:off x="1881561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48" name="Google Shape;2948;p140"/>
          <p:cNvSpPr txBox="1">
            <a:spLocks noGrp="1"/>
          </p:cNvSpPr>
          <p:nvPr>
            <p:ph type="body" idx="2"/>
          </p:nvPr>
        </p:nvSpPr>
        <p:spPr>
          <a:xfrm>
            <a:off x="1881562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49" name="Google Shape;2949;p140"/>
          <p:cNvSpPr/>
          <p:nvPr/>
        </p:nvSpPr>
        <p:spPr>
          <a:xfrm>
            <a:off x="1072836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0" name="Google Shape;2950;p140"/>
          <p:cNvSpPr>
            <a:spLocks noGrp="1"/>
          </p:cNvSpPr>
          <p:nvPr>
            <p:ph type="pic" idx="3"/>
          </p:nvPr>
        </p:nvSpPr>
        <p:spPr>
          <a:xfrm>
            <a:off x="1144836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1" name="Google Shape;2951;p140"/>
          <p:cNvSpPr txBox="1">
            <a:spLocks noGrp="1"/>
          </p:cNvSpPr>
          <p:nvPr>
            <p:ph type="body" idx="4"/>
          </p:nvPr>
        </p:nvSpPr>
        <p:spPr>
          <a:xfrm>
            <a:off x="1881562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2" name="Google Shape;2952;p140"/>
          <p:cNvSpPr txBox="1">
            <a:spLocks noGrp="1"/>
          </p:cNvSpPr>
          <p:nvPr>
            <p:ph type="body" idx="5"/>
          </p:nvPr>
        </p:nvSpPr>
        <p:spPr>
          <a:xfrm>
            <a:off x="1881563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3" name="Google Shape;2953;p140"/>
          <p:cNvSpPr/>
          <p:nvPr/>
        </p:nvSpPr>
        <p:spPr>
          <a:xfrm>
            <a:off x="1072837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4" name="Google Shape;2954;p140"/>
          <p:cNvSpPr>
            <a:spLocks noGrp="1"/>
          </p:cNvSpPr>
          <p:nvPr>
            <p:ph type="pic" idx="6"/>
          </p:nvPr>
        </p:nvSpPr>
        <p:spPr>
          <a:xfrm>
            <a:off x="1144837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5" name="Google Shape;2955;p140"/>
          <p:cNvSpPr txBox="1">
            <a:spLocks noGrp="1"/>
          </p:cNvSpPr>
          <p:nvPr>
            <p:ph type="body" idx="7"/>
          </p:nvPr>
        </p:nvSpPr>
        <p:spPr>
          <a:xfrm>
            <a:off x="1889206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6" name="Google Shape;2956;p140"/>
          <p:cNvSpPr txBox="1">
            <a:spLocks noGrp="1"/>
          </p:cNvSpPr>
          <p:nvPr>
            <p:ph type="body" idx="8"/>
          </p:nvPr>
        </p:nvSpPr>
        <p:spPr>
          <a:xfrm>
            <a:off x="1889207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7" name="Google Shape;2957;p140"/>
          <p:cNvSpPr/>
          <p:nvPr/>
        </p:nvSpPr>
        <p:spPr>
          <a:xfrm>
            <a:off x="1080481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8" name="Google Shape;2958;p140"/>
          <p:cNvSpPr>
            <a:spLocks noGrp="1"/>
          </p:cNvSpPr>
          <p:nvPr>
            <p:ph type="pic" idx="9"/>
          </p:nvPr>
        </p:nvSpPr>
        <p:spPr>
          <a:xfrm>
            <a:off x="1152481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9" name="Google Shape;2959;p140"/>
          <p:cNvSpPr txBox="1">
            <a:spLocks noGrp="1"/>
          </p:cNvSpPr>
          <p:nvPr>
            <p:ph type="body" idx="13"/>
          </p:nvPr>
        </p:nvSpPr>
        <p:spPr>
          <a:xfrm>
            <a:off x="1889206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60" name="Google Shape;2960;p140"/>
          <p:cNvSpPr txBox="1">
            <a:spLocks noGrp="1"/>
          </p:cNvSpPr>
          <p:nvPr>
            <p:ph type="body" idx="14"/>
          </p:nvPr>
        </p:nvSpPr>
        <p:spPr>
          <a:xfrm>
            <a:off x="1889207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61" name="Google Shape;2961;p140"/>
          <p:cNvSpPr/>
          <p:nvPr/>
        </p:nvSpPr>
        <p:spPr>
          <a:xfrm>
            <a:off x="1080481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2" name="Google Shape;2962;p140"/>
          <p:cNvSpPr>
            <a:spLocks noGrp="1"/>
          </p:cNvSpPr>
          <p:nvPr>
            <p:ph type="pic" idx="15"/>
          </p:nvPr>
        </p:nvSpPr>
        <p:spPr>
          <a:xfrm>
            <a:off x="1152481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63" name="Google Shape;2963;p140"/>
          <p:cNvSpPr>
            <a:spLocks noGrp="1"/>
          </p:cNvSpPr>
          <p:nvPr>
            <p:ph type="pic" idx="16"/>
          </p:nvPr>
        </p:nvSpPr>
        <p:spPr>
          <a:xfrm>
            <a:off x="6557674" y="2228898"/>
            <a:ext cx="4388030" cy="3830178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64" name="Google Shape;2964;p140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s">
  <p:cSld name="Testimonials">
    <p:bg>
      <p:bgPr>
        <a:solidFill>
          <a:srgbClr val="F2F2F2"/>
        </a:solidFill>
        <a:effectLst/>
      </p:bgPr>
    </p:bg>
    <p:spTree>
      <p:nvGrpSpPr>
        <p:cNvPr id="1" name="Shape 2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6" name="Google Shape;2966;p141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67" name="Google Shape;2967;p141"/>
          <p:cNvSpPr>
            <a:spLocks noGrp="1"/>
          </p:cNvSpPr>
          <p:nvPr>
            <p:ph type="pic" idx="2"/>
          </p:nvPr>
        </p:nvSpPr>
        <p:spPr>
          <a:xfrm>
            <a:off x="1154640" y="4563194"/>
            <a:ext cx="1728000" cy="1728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68" name="Google Shape;2968;p141"/>
          <p:cNvSpPr txBox="1">
            <a:spLocks noGrp="1"/>
          </p:cNvSpPr>
          <p:nvPr>
            <p:ph type="body" idx="1"/>
          </p:nvPr>
        </p:nvSpPr>
        <p:spPr>
          <a:xfrm>
            <a:off x="3125382" y="4744657"/>
            <a:ext cx="2540647" cy="37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69" name="Google Shape;2969;p141"/>
          <p:cNvSpPr txBox="1">
            <a:spLocks noGrp="1"/>
          </p:cNvSpPr>
          <p:nvPr>
            <p:ph type="body" idx="3"/>
          </p:nvPr>
        </p:nvSpPr>
        <p:spPr>
          <a:xfrm>
            <a:off x="3125382" y="5140636"/>
            <a:ext cx="2540647" cy="11505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70" name="Google Shape;2970;p141"/>
          <p:cNvSpPr>
            <a:spLocks noGrp="1"/>
          </p:cNvSpPr>
          <p:nvPr>
            <p:ph type="body" idx="4"/>
          </p:nvPr>
        </p:nvSpPr>
        <p:spPr>
          <a:xfrm>
            <a:off x="526941" y="2232986"/>
            <a:ext cx="5173828" cy="1767513"/>
          </a:xfrm>
          <a:prstGeom prst="wedgeRectCallout">
            <a:avLst>
              <a:gd name="adj1" fmla="val -21017"/>
              <a:gd name="adj2" fmla="val 67350"/>
            </a:avLst>
          </a:prstGeom>
          <a:solidFill>
            <a:schemeClr val="lt1"/>
          </a:solidFill>
          <a:ln>
            <a:noFill/>
          </a:ln>
          <a:effectLst>
            <a:outerShdw blurRad="1016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216000" tIns="216000" rIns="216000" bIns="2160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71" name="Google Shape;2971;p141"/>
          <p:cNvSpPr>
            <a:spLocks noGrp="1"/>
          </p:cNvSpPr>
          <p:nvPr>
            <p:ph type="pic" idx="5"/>
          </p:nvPr>
        </p:nvSpPr>
        <p:spPr>
          <a:xfrm>
            <a:off x="7211233" y="4563194"/>
            <a:ext cx="1728000" cy="1728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72" name="Google Shape;2972;p141"/>
          <p:cNvSpPr txBox="1">
            <a:spLocks noGrp="1"/>
          </p:cNvSpPr>
          <p:nvPr>
            <p:ph type="body" idx="6"/>
          </p:nvPr>
        </p:nvSpPr>
        <p:spPr>
          <a:xfrm>
            <a:off x="9181975" y="4744657"/>
            <a:ext cx="2540647" cy="37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73" name="Google Shape;2973;p141"/>
          <p:cNvSpPr txBox="1">
            <a:spLocks noGrp="1"/>
          </p:cNvSpPr>
          <p:nvPr>
            <p:ph type="body" idx="7"/>
          </p:nvPr>
        </p:nvSpPr>
        <p:spPr>
          <a:xfrm>
            <a:off x="9181975" y="5140636"/>
            <a:ext cx="2540647" cy="11505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74" name="Google Shape;2974;p141"/>
          <p:cNvSpPr>
            <a:spLocks noGrp="1"/>
          </p:cNvSpPr>
          <p:nvPr>
            <p:ph type="body" idx="8"/>
          </p:nvPr>
        </p:nvSpPr>
        <p:spPr>
          <a:xfrm>
            <a:off x="6583534" y="2232986"/>
            <a:ext cx="5173828" cy="1767513"/>
          </a:xfrm>
          <a:prstGeom prst="wedgeRectCallout">
            <a:avLst>
              <a:gd name="adj1" fmla="val -21017"/>
              <a:gd name="adj2" fmla="val 67350"/>
            </a:avLst>
          </a:prstGeom>
          <a:solidFill>
            <a:schemeClr val="lt1"/>
          </a:solidFill>
          <a:ln>
            <a:noFill/>
          </a:ln>
          <a:effectLst>
            <a:outerShdw blurRad="1016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216000" tIns="216000" rIns="216000" bIns="2160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75" name="Google Shape;2975;p141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with bullets">
  <p:cSld name="Phone with bullets">
    <p:bg>
      <p:bgPr>
        <a:solidFill>
          <a:srgbClr val="F2F2F2"/>
        </a:solidFill>
        <a:effectLst/>
      </p:bgPr>
    </p:bg>
    <p:spTree>
      <p:nvGrpSpPr>
        <p:cNvPr id="1" name="Shape 2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7" name="Google Shape;2977;p142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78" name="Google Shape;2978;p142"/>
          <p:cNvSpPr txBox="1">
            <a:spLocks noGrp="1"/>
          </p:cNvSpPr>
          <p:nvPr>
            <p:ph type="body" idx="1"/>
          </p:nvPr>
        </p:nvSpPr>
        <p:spPr>
          <a:xfrm>
            <a:off x="526941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79" name="Google Shape;2979;p142"/>
          <p:cNvSpPr txBox="1">
            <a:spLocks noGrp="1"/>
          </p:cNvSpPr>
          <p:nvPr>
            <p:ph type="body" idx="2"/>
          </p:nvPr>
        </p:nvSpPr>
        <p:spPr>
          <a:xfrm>
            <a:off x="52694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80" name="Google Shape;2980;p142"/>
          <p:cNvSpPr/>
          <p:nvPr/>
        </p:nvSpPr>
        <p:spPr>
          <a:xfrm>
            <a:off x="3692211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1" name="Google Shape;2981;p142"/>
          <p:cNvSpPr>
            <a:spLocks noGrp="1"/>
          </p:cNvSpPr>
          <p:nvPr>
            <p:ph type="pic" idx="3"/>
          </p:nvPr>
        </p:nvSpPr>
        <p:spPr>
          <a:xfrm>
            <a:off x="3764211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82" name="Google Shape;2982;p142"/>
          <p:cNvSpPr txBox="1">
            <a:spLocks noGrp="1"/>
          </p:cNvSpPr>
          <p:nvPr>
            <p:ph type="body" idx="4"/>
          </p:nvPr>
        </p:nvSpPr>
        <p:spPr>
          <a:xfrm>
            <a:off x="52694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83" name="Google Shape;2983;p142"/>
          <p:cNvSpPr txBox="1">
            <a:spLocks noGrp="1"/>
          </p:cNvSpPr>
          <p:nvPr>
            <p:ph type="body" idx="5"/>
          </p:nvPr>
        </p:nvSpPr>
        <p:spPr>
          <a:xfrm>
            <a:off x="526943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84" name="Google Shape;2984;p142"/>
          <p:cNvSpPr/>
          <p:nvPr/>
        </p:nvSpPr>
        <p:spPr>
          <a:xfrm>
            <a:off x="3692212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5" name="Google Shape;2985;p142"/>
          <p:cNvSpPr>
            <a:spLocks noGrp="1"/>
          </p:cNvSpPr>
          <p:nvPr>
            <p:ph type="pic" idx="6"/>
          </p:nvPr>
        </p:nvSpPr>
        <p:spPr>
          <a:xfrm>
            <a:off x="3764212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86" name="Google Shape;2986;p142"/>
          <p:cNvSpPr txBox="1">
            <a:spLocks noGrp="1"/>
          </p:cNvSpPr>
          <p:nvPr>
            <p:ph type="body" idx="7"/>
          </p:nvPr>
        </p:nvSpPr>
        <p:spPr>
          <a:xfrm>
            <a:off x="534586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87" name="Google Shape;2987;p142"/>
          <p:cNvSpPr txBox="1">
            <a:spLocks noGrp="1"/>
          </p:cNvSpPr>
          <p:nvPr>
            <p:ph type="body" idx="8"/>
          </p:nvPr>
        </p:nvSpPr>
        <p:spPr>
          <a:xfrm>
            <a:off x="534587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88" name="Google Shape;2988;p142"/>
          <p:cNvSpPr/>
          <p:nvPr/>
        </p:nvSpPr>
        <p:spPr>
          <a:xfrm>
            <a:off x="3699856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9" name="Google Shape;2989;p142"/>
          <p:cNvSpPr>
            <a:spLocks noGrp="1"/>
          </p:cNvSpPr>
          <p:nvPr>
            <p:ph type="pic" idx="9"/>
          </p:nvPr>
        </p:nvSpPr>
        <p:spPr>
          <a:xfrm>
            <a:off x="3771856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90" name="Google Shape;2990;p142"/>
          <p:cNvSpPr txBox="1">
            <a:spLocks noGrp="1"/>
          </p:cNvSpPr>
          <p:nvPr>
            <p:ph type="body" idx="13"/>
          </p:nvPr>
        </p:nvSpPr>
        <p:spPr>
          <a:xfrm>
            <a:off x="534586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91" name="Google Shape;2991;p142"/>
          <p:cNvSpPr txBox="1">
            <a:spLocks noGrp="1"/>
          </p:cNvSpPr>
          <p:nvPr>
            <p:ph type="body" idx="14"/>
          </p:nvPr>
        </p:nvSpPr>
        <p:spPr>
          <a:xfrm>
            <a:off x="534587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92" name="Google Shape;2992;p142"/>
          <p:cNvSpPr/>
          <p:nvPr/>
        </p:nvSpPr>
        <p:spPr>
          <a:xfrm>
            <a:off x="3699856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3" name="Google Shape;2993;p142"/>
          <p:cNvSpPr>
            <a:spLocks noGrp="1"/>
          </p:cNvSpPr>
          <p:nvPr>
            <p:ph type="pic" idx="15"/>
          </p:nvPr>
        </p:nvSpPr>
        <p:spPr>
          <a:xfrm>
            <a:off x="3771856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94" name="Google Shape;2994;p142"/>
          <p:cNvSpPr txBox="1">
            <a:spLocks noGrp="1"/>
          </p:cNvSpPr>
          <p:nvPr>
            <p:ph type="body" idx="16"/>
          </p:nvPr>
        </p:nvSpPr>
        <p:spPr>
          <a:xfrm>
            <a:off x="8877362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95" name="Google Shape;2995;p142"/>
          <p:cNvSpPr txBox="1">
            <a:spLocks noGrp="1"/>
          </p:cNvSpPr>
          <p:nvPr>
            <p:ph type="body" idx="17"/>
          </p:nvPr>
        </p:nvSpPr>
        <p:spPr>
          <a:xfrm>
            <a:off x="887736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96" name="Google Shape;2996;p142"/>
          <p:cNvSpPr/>
          <p:nvPr/>
        </p:nvSpPr>
        <p:spPr>
          <a:xfrm>
            <a:off x="7848470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7" name="Google Shape;2997;p142"/>
          <p:cNvSpPr>
            <a:spLocks noGrp="1"/>
          </p:cNvSpPr>
          <p:nvPr>
            <p:ph type="pic" idx="18"/>
          </p:nvPr>
        </p:nvSpPr>
        <p:spPr>
          <a:xfrm>
            <a:off x="7920470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98" name="Google Shape;2998;p142"/>
          <p:cNvSpPr txBox="1">
            <a:spLocks noGrp="1"/>
          </p:cNvSpPr>
          <p:nvPr>
            <p:ph type="body" idx="19"/>
          </p:nvPr>
        </p:nvSpPr>
        <p:spPr>
          <a:xfrm>
            <a:off x="887736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99" name="Google Shape;2999;p142"/>
          <p:cNvSpPr txBox="1">
            <a:spLocks noGrp="1"/>
          </p:cNvSpPr>
          <p:nvPr>
            <p:ph type="body" idx="20"/>
          </p:nvPr>
        </p:nvSpPr>
        <p:spPr>
          <a:xfrm>
            <a:off x="8877362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00" name="Google Shape;3000;p142"/>
          <p:cNvSpPr/>
          <p:nvPr/>
        </p:nvSpPr>
        <p:spPr>
          <a:xfrm>
            <a:off x="7848471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1" name="Google Shape;3001;p142"/>
          <p:cNvSpPr>
            <a:spLocks noGrp="1"/>
          </p:cNvSpPr>
          <p:nvPr>
            <p:ph type="pic" idx="21"/>
          </p:nvPr>
        </p:nvSpPr>
        <p:spPr>
          <a:xfrm>
            <a:off x="7920471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02" name="Google Shape;3002;p142"/>
          <p:cNvSpPr txBox="1">
            <a:spLocks noGrp="1"/>
          </p:cNvSpPr>
          <p:nvPr>
            <p:ph type="body" idx="22"/>
          </p:nvPr>
        </p:nvSpPr>
        <p:spPr>
          <a:xfrm>
            <a:off x="8877362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03" name="Google Shape;3003;p142"/>
          <p:cNvSpPr txBox="1">
            <a:spLocks noGrp="1"/>
          </p:cNvSpPr>
          <p:nvPr>
            <p:ph type="body" idx="23"/>
          </p:nvPr>
        </p:nvSpPr>
        <p:spPr>
          <a:xfrm>
            <a:off x="8877362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04" name="Google Shape;3004;p142"/>
          <p:cNvSpPr/>
          <p:nvPr/>
        </p:nvSpPr>
        <p:spPr>
          <a:xfrm>
            <a:off x="7856115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5" name="Google Shape;3005;p142"/>
          <p:cNvSpPr>
            <a:spLocks noGrp="1"/>
          </p:cNvSpPr>
          <p:nvPr>
            <p:ph type="pic" idx="24"/>
          </p:nvPr>
        </p:nvSpPr>
        <p:spPr>
          <a:xfrm>
            <a:off x="7928115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06" name="Google Shape;3006;p142"/>
          <p:cNvSpPr txBox="1">
            <a:spLocks noGrp="1"/>
          </p:cNvSpPr>
          <p:nvPr>
            <p:ph type="body" idx="25"/>
          </p:nvPr>
        </p:nvSpPr>
        <p:spPr>
          <a:xfrm>
            <a:off x="8877362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07" name="Google Shape;3007;p142"/>
          <p:cNvSpPr txBox="1">
            <a:spLocks noGrp="1"/>
          </p:cNvSpPr>
          <p:nvPr>
            <p:ph type="body" idx="26"/>
          </p:nvPr>
        </p:nvSpPr>
        <p:spPr>
          <a:xfrm>
            <a:off x="8877362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08" name="Google Shape;3008;p142"/>
          <p:cNvSpPr/>
          <p:nvPr/>
        </p:nvSpPr>
        <p:spPr>
          <a:xfrm>
            <a:off x="7856115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9" name="Google Shape;3009;p142"/>
          <p:cNvSpPr>
            <a:spLocks noGrp="1"/>
          </p:cNvSpPr>
          <p:nvPr>
            <p:ph type="pic" idx="27"/>
          </p:nvPr>
        </p:nvSpPr>
        <p:spPr>
          <a:xfrm>
            <a:off x="7928115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3010" name="Google Shape;3010;p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06215" y="1799783"/>
            <a:ext cx="3011098" cy="4755562"/>
          </a:xfrm>
          <a:prstGeom prst="rect">
            <a:avLst/>
          </a:prstGeom>
          <a:noFill/>
          <a:ln>
            <a:noFill/>
          </a:ln>
        </p:spPr>
      </p:pic>
      <p:sp>
        <p:nvSpPr>
          <p:cNvPr id="3011" name="Google Shape;3011;p142"/>
          <p:cNvSpPr>
            <a:spLocks noGrp="1"/>
          </p:cNvSpPr>
          <p:nvPr>
            <p:ph type="pic" idx="28"/>
          </p:nvPr>
        </p:nvSpPr>
        <p:spPr>
          <a:xfrm>
            <a:off x="5113876" y="2315643"/>
            <a:ext cx="1995776" cy="355175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12" name="Google Shape;3012;p142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placeholder with bullets">
  <p:cSld name="Phone placeholder with bullets">
    <p:bg>
      <p:bgPr>
        <a:solidFill>
          <a:srgbClr val="F2F2F2"/>
        </a:solidFill>
        <a:effectLst/>
      </p:bgPr>
    </p:bg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p143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5" name="Google Shape;3015;p143"/>
          <p:cNvSpPr txBox="1">
            <a:spLocks noGrp="1"/>
          </p:cNvSpPr>
          <p:nvPr>
            <p:ph type="body" idx="1"/>
          </p:nvPr>
        </p:nvSpPr>
        <p:spPr>
          <a:xfrm>
            <a:off x="526941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16" name="Google Shape;3016;p143"/>
          <p:cNvSpPr txBox="1">
            <a:spLocks noGrp="1"/>
          </p:cNvSpPr>
          <p:nvPr>
            <p:ph type="body" idx="2"/>
          </p:nvPr>
        </p:nvSpPr>
        <p:spPr>
          <a:xfrm>
            <a:off x="52694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17" name="Google Shape;3017;p143"/>
          <p:cNvSpPr/>
          <p:nvPr/>
        </p:nvSpPr>
        <p:spPr>
          <a:xfrm>
            <a:off x="3692211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8" name="Google Shape;3018;p143"/>
          <p:cNvSpPr>
            <a:spLocks noGrp="1"/>
          </p:cNvSpPr>
          <p:nvPr>
            <p:ph type="pic" idx="3"/>
          </p:nvPr>
        </p:nvSpPr>
        <p:spPr>
          <a:xfrm>
            <a:off x="3764211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19" name="Google Shape;3019;p143"/>
          <p:cNvSpPr txBox="1">
            <a:spLocks noGrp="1"/>
          </p:cNvSpPr>
          <p:nvPr>
            <p:ph type="body" idx="4"/>
          </p:nvPr>
        </p:nvSpPr>
        <p:spPr>
          <a:xfrm>
            <a:off x="52694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20" name="Google Shape;3020;p143"/>
          <p:cNvSpPr txBox="1">
            <a:spLocks noGrp="1"/>
          </p:cNvSpPr>
          <p:nvPr>
            <p:ph type="body" idx="5"/>
          </p:nvPr>
        </p:nvSpPr>
        <p:spPr>
          <a:xfrm>
            <a:off x="526943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21" name="Google Shape;3021;p143"/>
          <p:cNvSpPr/>
          <p:nvPr/>
        </p:nvSpPr>
        <p:spPr>
          <a:xfrm>
            <a:off x="3692212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2" name="Google Shape;3022;p143"/>
          <p:cNvSpPr>
            <a:spLocks noGrp="1"/>
          </p:cNvSpPr>
          <p:nvPr>
            <p:ph type="pic" idx="6"/>
          </p:nvPr>
        </p:nvSpPr>
        <p:spPr>
          <a:xfrm>
            <a:off x="3764212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23" name="Google Shape;3023;p143"/>
          <p:cNvSpPr txBox="1">
            <a:spLocks noGrp="1"/>
          </p:cNvSpPr>
          <p:nvPr>
            <p:ph type="body" idx="7"/>
          </p:nvPr>
        </p:nvSpPr>
        <p:spPr>
          <a:xfrm>
            <a:off x="534586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24" name="Google Shape;3024;p143"/>
          <p:cNvSpPr txBox="1">
            <a:spLocks noGrp="1"/>
          </p:cNvSpPr>
          <p:nvPr>
            <p:ph type="body" idx="8"/>
          </p:nvPr>
        </p:nvSpPr>
        <p:spPr>
          <a:xfrm>
            <a:off x="534587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25" name="Google Shape;3025;p143"/>
          <p:cNvSpPr/>
          <p:nvPr/>
        </p:nvSpPr>
        <p:spPr>
          <a:xfrm>
            <a:off x="3699856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6" name="Google Shape;3026;p143"/>
          <p:cNvSpPr>
            <a:spLocks noGrp="1"/>
          </p:cNvSpPr>
          <p:nvPr>
            <p:ph type="pic" idx="9"/>
          </p:nvPr>
        </p:nvSpPr>
        <p:spPr>
          <a:xfrm>
            <a:off x="3771856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27" name="Google Shape;3027;p143"/>
          <p:cNvSpPr txBox="1">
            <a:spLocks noGrp="1"/>
          </p:cNvSpPr>
          <p:nvPr>
            <p:ph type="body" idx="13"/>
          </p:nvPr>
        </p:nvSpPr>
        <p:spPr>
          <a:xfrm>
            <a:off x="534586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28" name="Google Shape;3028;p143"/>
          <p:cNvSpPr txBox="1">
            <a:spLocks noGrp="1"/>
          </p:cNvSpPr>
          <p:nvPr>
            <p:ph type="body" idx="14"/>
          </p:nvPr>
        </p:nvSpPr>
        <p:spPr>
          <a:xfrm>
            <a:off x="534587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29" name="Google Shape;3029;p143"/>
          <p:cNvSpPr/>
          <p:nvPr/>
        </p:nvSpPr>
        <p:spPr>
          <a:xfrm>
            <a:off x="3699856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0" name="Google Shape;3030;p143"/>
          <p:cNvSpPr>
            <a:spLocks noGrp="1"/>
          </p:cNvSpPr>
          <p:nvPr>
            <p:ph type="pic" idx="15"/>
          </p:nvPr>
        </p:nvSpPr>
        <p:spPr>
          <a:xfrm>
            <a:off x="3771856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31" name="Google Shape;3031;p143"/>
          <p:cNvSpPr txBox="1">
            <a:spLocks noGrp="1"/>
          </p:cNvSpPr>
          <p:nvPr>
            <p:ph type="body" idx="16"/>
          </p:nvPr>
        </p:nvSpPr>
        <p:spPr>
          <a:xfrm>
            <a:off x="8877362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32" name="Google Shape;3032;p143"/>
          <p:cNvSpPr txBox="1">
            <a:spLocks noGrp="1"/>
          </p:cNvSpPr>
          <p:nvPr>
            <p:ph type="body" idx="17"/>
          </p:nvPr>
        </p:nvSpPr>
        <p:spPr>
          <a:xfrm>
            <a:off x="887736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33" name="Google Shape;3033;p143"/>
          <p:cNvSpPr/>
          <p:nvPr/>
        </p:nvSpPr>
        <p:spPr>
          <a:xfrm>
            <a:off x="7848470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4" name="Google Shape;3034;p143"/>
          <p:cNvSpPr>
            <a:spLocks noGrp="1"/>
          </p:cNvSpPr>
          <p:nvPr>
            <p:ph type="pic" idx="18"/>
          </p:nvPr>
        </p:nvSpPr>
        <p:spPr>
          <a:xfrm>
            <a:off x="7920470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35" name="Google Shape;3035;p143"/>
          <p:cNvSpPr txBox="1">
            <a:spLocks noGrp="1"/>
          </p:cNvSpPr>
          <p:nvPr>
            <p:ph type="body" idx="19"/>
          </p:nvPr>
        </p:nvSpPr>
        <p:spPr>
          <a:xfrm>
            <a:off x="887736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36" name="Google Shape;3036;p143"/>
          <p:cNvSpPr txBox="1">
            <a:spLocks noGrp="1"/>
          </p:cNvSpPr>
          <p:nvPr>
            <p:ph type="body" idx="20"/>
          </p:nvPr>
        </p:nvSpPr>
        <p:spPr>
          <a:xfrm>
            <a:off x="8877362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37" name="Google Shape;3037;p143"/>
          <p:cNvSpPr/>
          <p:nvPr/>
        </p:nvSpPr>
        <p:spPr>
          <a:xfrm>
            <a:off x="7848471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8" name="Google Shape;3038;p143"/>
          <p:cNvSpPr>
            <a:spLocks noGrp="1"/>
          </p:cNvSpPr>
          <p:nvPr>
            <p:ph type="pic" idx="21"/>
          </p:nvPr>
        </p:nvSpPr>
        <p:spPr>
          <a:xfrm>
            <a:off x="7920471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39" name="Google Shape;3039;p143"/>
          <p:cNvSpPr txBox="1">
            <a:spLocks noGrp="1"/>
          </p:cNvSpPr>
          <p:nvPr>
            <p:ph type="body" idx="22"/>
          </p:nvPr>
        </p:nvSpPr>
        <p:spPr>
          <a:xfrm>
            <a:off x="8877362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40" name="Google Shape;3040;p143"/>
          <p:cNvSpPr txBox="1">
            <a:spLocks noGrp="1"/>
          </p:cNvSpPr>
          <p:nvPr>
            <p:ph type="body" idx="23"/>
          </p:nvPr>
        </p:nvSpPr>
        <p:spPr>
          <a:xfrm>
            <a:off x="8877362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41" name="Google Shape;3041;p143"/>
          <p:cNvSpPr/>
          <p:nvPr/>
        </p:nvSpPr>
        <p:spPr>
          <a:xfrm>
            <a:off x="7856115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2" name="Google Shape;3042;p143"/>
          <p:cNvSpPr>
            <a:spLocks noGrp="1"/>
          </p:cNvSpPr>
          <p:nvPr>
            <p:ph type="pic" idx="24"/>
          </p:nvPr>
        </p:nvSpPr>
        <p:spPr>
          <a:xfrm>
            <a:off x="7928115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43" name="Google Shape;3043;p143"/>
          <p:cNvSpPr txBox="1">
            <a:spLocks noGrp="1"/>
          </p:cNvSpPr>
          <p:nvPr>
            <p:ph type="body" idx="25"/>
          </p:nvPr>
        </p:nvSpPr>
        <p:spPr>
          <a:xfrm>
            <a:off x="8877362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44" name="Google Shape;3044;p143"/>
          <p:cNvSpPr txBox="1">
            <a:spLocks noGrp="1"/>
          </p:cNvSpPr>
          <p:nvPr>
            <p:ph type="body" idx="26"/>
          </p:nvPr>
        </p:nvSpPr>
        <p:spPr>
          <a:xfrm>
            <a:off x="8877362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45" name="Google Shape;3045;p143"/>
          <p:cNvSpPr/>
          <p:nvPr/>
        </p:nvSpPr>
        <p:spPr>
          <a:xfrm>
            <a:off x="7856115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6" name="Google Shape;3046;p143"/>
          <p:cNvSpPr>
            <a:spLocks noGrp="1"/>
          </p:cNvSpPr>
          <p:nvPr>
            <p:ph type="pic" idx="27"/>
          </p:nvPr>
        </p:nvSpPr>
        <p:spPr>
          <a:xfrm>
            <a:off x="7928115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47" name="Google Shape;3047;p143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with 4 points">
  <p:cSld name="Laptop with 4 points">
    <p:bg>
      <p:bgPr>
        <a:solidFill>
          <a:srgbClr val="F2F2F2"/>
        </a:solidFill>
        <a:effectLst/>
      </p:bgPr>
    </p:bg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9" name="Google Shape;3049;p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356" y="1870214"/>
            <a:ext cx="7564017" cy="4632960"/>
          </a:xfrm>
          <a:prstGeom prst="rect">
            <a:avLst/>
          </a:prstGeom>
          <a:noFill/>
          <a:ln>
            <a:noFill/>
          </a:ln>
        </p:spPr>
      </p:pic>
      <p:sp>
        <p:nvSpPr>
          <p:cNvPr id="3050" name="Google Shape;3050;p144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51" name="Google Shape;3051;p144"/>
          <p:cNvSpPr txBox="1">
            <a:spLocks noGrp="1"/>
          </p:cNvSpPr>
          <p:nvPr>
            <p:ph type="body" idx="1"/>
          </p:nvPr>
        </p:nvSpPr>
        <p:spPr>
          <a:xfrm>
            <a:off x="8773817" y="23091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52" name="Google Shape;3052;p144"/>
          <p:cNvSpPr txBox="1">
            <a:spLocks noGrp="1"/>
          </p:cNvSpPr>
          <p:nvPr>
            <p:ph type="body" idx="2"/>
          </p:nvPr>
        </p:nvSpPr>
        <p:spPr>
          <a:xfrm>
            <a:off x="8773818" y="26478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53" name="Google Shape;3053;p144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4" name="Google Shape;3054;p144"/>
          <p:cNvSpPr>
            <a:spLocks noGrp="1"/>
          </p:cNvSpPr>
          <p:nvPr>
            <p:ph type="pic" idx="3"/>
          </p:nvPr>
        </p:nvSpPr>
        <p:spPr>
          <a:xfrm>
            <a:off x="8037091" y="23958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55" name="Google Shape;3055;p144"/>
          <p:cNvSpPr txBox="1">
            <a:spLocks noGrp="1"/>
          </p:cNvSpPr>
          <p:nvPr>
            <p:ph type="body" idx="4"/>
          </p:nvPr>
        </p:nvSpPr>
        <p:spPr>
          <a:xfrm>
            <a:off x="8773818" y="33582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56" name="Google Shape;3056;p144"/>
          <p:cNvSpPr txBox="1">
            <a:spLocks noGrp="1"/>
          </p:cNvSpPr>
          <p:nvPr>
            <p:ph type="body" idx="5"/>
          </p:nvPr>
        </p:nvSpPr>
        <p:spPr>
          <a:xfrm>
            <a:off x="8773819" y="36970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57" name="Google Shape;3057;p144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8" name="Google Shape;3058;p144"/>
          <p:cNvSpPr>
            <a:spLocks noGrp="1"/>
          </p:cNvSpPr>
          <p:nvPr>
            <p:ph type="pic" idx="6"/>
          </p:nvPr>
        </p:nvSpPr>
        <p:spPr>
          <a:xfrm>
            <a:off x="8037092" y="34450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59" name="Google Shape;3059;p144"/>
          <p:cNvSpPr txBox="1">
            <a:spLocks noGrp="1"/>
          </p:cNvSpPr>
          <p:nvPr>
            <p:ph type="body" idx="7"/>
          </p:nvPr>
        </p:nvSpPr>
        <p:spPr>
          <a:xfrm>
            <a:off x="8781462" y="44247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60" name="Google Shape;3060;p144"/>
          <p:cNvSpPr txBox="1">
            <a:spLocks noGrp="1"/>
          </p:cNvSpPr>
          <p:nvPr>
            <p:ph type="body" idx="8"/>
          </p:nvPr>
        </p:nvSpPr>
        <p:spPr>
          <a:xfrm>
            <a:off x="8781463" y="47635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61" name="Google Shape;3061;p144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2" name="Google Shape;3062;p144"/>
          <p:cNvSpPr>
            <a:spLocks noGrp="1"/>
          </p:cNvSpPr>
          <p:nvPr>
            <p:ph type="pic" idx="9"/>
          </p:nvPr>
        </p:nvSpPr>
        <p:spPr>
          <a:xfrm>
            <a:off x="8044736" y="45115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63" name="Google Shape;3063;p144"/>
          <p:cNvSpPr txBox="1">
            <a:spLocks noGrp="1"/>
          </p:cNvSpPr>
          <p:nvPr>
            <p:ph type="body" idx="13"/>
          </p:nvPr>
        </p:nvSpPr>
        <p:spPr>
          <a:xfrm>
            <a:off x="8781462" y="54765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64" name="Google Shape;3064;p144"/>
          <p:cNvSpPr txBox="1">
            <a:spLocks noGrp="1"/>
          </p:cNvSpPr>
          <p:nvPr>
            <p:ph type="body" idx="14"/>
          </p:nvPr>
        </p:nvSpPr>
        <p:spPr>
          <a:xfrm>
            <a:off x="8781463" y="58152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65" name="Google Shape;3065;p144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6" name="Google Shape;3066;p144"/>
          <p:cNvSpPr>
            <a:spLocks noGrp="1"/>
          </p:cNvSpPr>
          <p:nvPr>
            <p:ph type="pic" idx="15"/>
          </p:nvPr>
        </p:nvSpPr>
        <p:spPr>
          <a:xfrm>
            <a:off x="8044736" y="55632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67" name="Google Shape;3067;p144"/>
          <p:cNvSpPr>
            <a:spLocks noGrp="1"/>
          </p:cNvSpPr>
          <p:nvPr>
            <p:ph type="pic" idx="16"/>
          </p:nvPr>
        </p:nvSpPr>
        <p:spPr>
          <a:xfrm>
            <a:off x="1459832" y="2532059"/>
            <a:ext cx="5133600" cy="3196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68" name="Google Shape;3068;p144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with 4 points - reversed">
  <p:cSld name="Laptop with 4 points - reversed">
    <p:bg>
      <p:bgPr>
        <a:solidFill>
          <a:srgbClr val="F2F2F2"/>
        </a:solidFill>
        <a:effectLst/>
      </p:bgPr>
    </p:bg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0" name="Google Shape;3070;p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27983" y="1871650"/>
            <a:ext cx="7564017" cy="4632960"/>
          </a:xfrm>
          <a:prstGeom prst="rect">
            <a:avLst/>
          </a:prstGeom>
          <a:noFill/>
          <a:ln>
            <a:noFill/>
          </a:ln>
        </p:spPr>
      </p:pic>
      <p:sp>
        <p:nvSpPr>
          <p:cNvPr id="3071" name="Google Shape;3071;p145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72" name="Google Shape;3072;p145"/>
          <p:cNvSpPr txBox="1">
            <a:spLocks noGrp="1"/>
          </p:cNvSpPr>
          <p:nvPr>
            <p:ph type="body" idx="1"/>
          </p:nvPr>
        </p:nvSpPr>
        <p:spPr>
          <a:xfrm>
            <a:off x="1335667" y="22748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73" name="Google Shape;3073;p145"/>
          <p:cNvSpPr txBox="1">
            <a:spLocks noGrp="1"/>
          </p:cNvSpPr>
          <p:nvPr>
            <p:ph type="body" idx="2"/>
          </p:nvPr>
        </p:nvSpPr>
        <p:spPr>
          <a:xfrm>
            <a:off x="1335668" y="26135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74" name="Google Shape;3074;p145"/>
          <p:cNvSpPr/>
          <p:nvPr/>
        </p:nvSpPr>
        <p:spPr>
          <a:xfrm>
            <a:off x="526941" y="22895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5" name="Google Shape;3075;p145"/>
          <p:cNvSpPr>
            <a:spLocks noGrp="1"/>
          </p:cNvSpPr>
          <p:nvPr>
            <p:ph type="pic" idx="3"/>
          </p:nvPr>
        </p:nvSpPr>
        <p:spPr>
          <a:xfrm>
            <a:off x="598941" y="23615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76" name="Google Shape;3076;p145"/>
          <p:cNvSpPr txBox="1">
            <a:spLocks noGrp="1"/>
          </p:cNvSpPr>
          <p:nvPr>
            <p:ph type="body" idx="4"/>
          </p:nvPr>
        </p:nvSpPr>
        <p:spPr>
          <a:xfrm>
            <a:off x="1335668" y="33239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77" name="Google Shape;3077;p145"/>
          <p:cNvSpPr txBox="1">
            <a:spLocks noGrp="1"/>
          </p:cNvSpPr>
          <p:nvPr>
            <p:ph type="body" idx="5"/>
          </p:nvPr>
        </p:nvSpPr>
        <p:spPr>
          <a:xfrm>
            <a:off x="1335669" y="36627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78" name="Google Shape;3078;p145"/>
          <p:cNvSpPr/>
          <p:nvPr/>
        </p:nvSpPr>
        <p:spPr>
          <a:xfrm>
            <a:off x="526942" y="33387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9" name="Google Shape;3079;p145"/>
          <p:cNvSpPr>
            <a:spLocks noGrp="1"/>
          </p:cNvSpPr>
          <p:nvPr>
            <p:ph type="pic" idx="6"/>
          </p:nvPr>
        </p:nvSpPr>
        <p:spPr>
          <a:xfrm>
            <a:off x="598942" y="34107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80" name="Google Shape;3080;p145"/>
          <p:cNvSpPr txBox="1">
            <a:spLocks noGrp="1"/>
          </p:cNvSpPr>
          <p:nvPr>
            <p:ph type="body" idx="7"/>
          </p:nvPr>
        </p:nvSpPr>
        <p:spPr>
          <a:xfrm>
            <a:off x="1343312" y="43904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81" name="Google Shape;3081;p145"/>
          <p:cNvSpPr txBox="1">
            <a:spLocks noGrp="1"/>
          </p:cNvSpPr>
          <p:nvPr>
            <p:ph type="body" idx="8"/>
          </p:nvPr>
        </p:nvSpPr>
        <p:spPr>
          <a:xfrm>
            <a:off x="1343313" y="47292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82" name="Google Shape;3082;p145"/>
          <p:cNvSpPr/>
          <p:nvPr/>
        </p:nvSpPr>
        <p:spPr>
          <a:xfrm>
            <a:off x="534586" y="44052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3" name="Google Shape;3083;p145"/>
          <p:cNvSpPr>
            <a:spLocks noGrp="1"/>
          </p:cNvSpPr>
          <p:nvPr>
            <p:ph type="pic" idx="9"/>
          </p:nvPr>
        </p:nvSpPr>
        <p:spPr>
          <a:xfrm>
            <a:off x="606586" y="44772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84" name="Google Shape;3084;p145"/>
          <p:cNvSpPr txBox="1">
            <a:spLocks noGrp="1"/>
          </p:cNvSpPr>
          <p:nvPr>
            <p:ph type="body" idx="13"/>
          </p:nvPr>
        </p:nvSpPr>
        <p:spPr>
          <a:xfrm>
            <a:off x="1343312" y="54422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85" name="Google Shape;3085;p145"/>
          <p:cNvSpPr txBox="1">
            <a:spLocks noGrp="1"/>
          </p:cNvSpPr>
          <p:nvPr>
            <p:ph type="body" idx="14"/>
          </p:nvPr>
        </p:nvSpPr>
        <p:spPr>
          <a:xfrm>
            <a:off x="1343313" y="57809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86" name="Google Shape;3086;p145"/>
          <p:cNvSpPr/>
          <p:nvPr/>
        </p:nvSpPr>
        <p:spPr>
          <a:xfrm>
            <a:off x="534586" y="54569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7" name="Google Shape;3087;p145"/>
          <p:cNvSpPr>
            <a:spLocks noGrp="1"/>
          </p:cNvSpPr>
          <p:nvPr>
            <p:ph type="pic" idx="15"/>
          </p:nvPr>
        </p:nvSpPr>
        <p:spPr>
          <a:xfrm>
            <a:off x="606586" y="55289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88" name="Google Shape;3088;p145"/>
          <p:cNvSpPr>
            <a:spLocks noGrp="1"/>
          </p:cNvSpPr>
          <p:nvPr>
            <p:ph type="pic" idx="16"/>
          </p:nvPr>
        </p:nvSpPr>
        <p:spPr>
          <a:xfrm>
            <a:off x="5858459" y="2533495"/>
            <a:ext cx="5133600" cy="3196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89" name="Google Shape;3089;p145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 with 4 points">
  <p:cSld name="Desktop with 4 points">
    <p:bg>
      <p:bgPr>
        <a:solidFill>
          <a:srgbClr val="F2F2F2"/>
        </a:solidFill>
        <a:effectLst/>
      </p:bgPr>
    </p:bg>
    <p:spTree>
      <p:nvGrpSpPr>
        <p:cNvPr id="1" name="Shape 3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Google Shape;3091;p1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901" y="2070856"/>
            <a:ext cx="5067150" cy="4417918"/>
          </a:xfrm>
          <a:prstGeom prst="rect">
            <a:avLst/>
          </a:prstGeom>
          <a:noFill/>
          <a:ln>
            <a:noFill/>
          </a:ln>
        </p:spPr>
      </p:pic>
      <p:sp>
        <p:nvSpPr>
          <p:cNvPr id="3092" name="Google Shape;3092;p146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93" name="Google Shape;3093;p146"/>
          <p:cNvSpPr txBox="1">
            <a:spLocks noGrp="1"/>
          </p:cNvSpPr>
          <p:nvPr>
            <p:ph type="body" idx="1"/>
          </p:nvPr>
        </p:nvSpPr>
        <p:spPr>
          <a:xfrm>
            <a:off x="8773817" y="23091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94" name="Google Shape;3094;p146"/>
          <p:cNvSpPr txBox="1">
            <a:spLocks noGrp="1"/>
          </p:cNvSpPr>
          <p:nvPr>
            <p:ph type="body" idx="2"/>
          </p:nvPr>
        </p:nvSpPr>
        <p:spPr>
          <a:xfrm>
            <a:off x="8773818" y="26478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95" name="Google Shape;3095;p146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6" name="Google Shape;3096;p146"/>
          <p:cNvSpPr>
            <a:spLocks noGrp="1"/>
          </p:cNvSpPr>
          <p:nvPr>
            <p:ph type="pic" idx="3"/>
          </p:nvPr>
        </p:nvSpPr>
        <p:spPr>
          <a:xfrm>
            <a:off x="8037091" y="23958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97" name="Google Shape;3097;p146"/>
          <p:cNvSpPr txBox="1">
            <a:spLocks noGrp="1"/>
          </p:cNvSpPr>
          <p:nvPr>
            <p:ph type="body" idx="4"/>
          </p:nvPr>
        </p:nvSpPr>
        <p:spPr>
          <a:xfrm>
            <a:off x="8773818" y="33582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98" name="Google Shape;3098;p146"/>
          <p:cNvSpPr txBox="1">
            <a:spLocks noGrp="1"/>
          </p:cNvSpPr>
          <p:nvPr>
            <p:ph type="body" idx="5"/>
          </p:nvPr>
        </p:nvSpPr>
        <p:spPr>
          <a:xfrm>
            <a:off x="8773819" y="36970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99" name="Google Shape;3099;p146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0" name="Google Shape;3100;p146"/>
          <p:cNvSpPr>
            <a:spLocks noGrp="1"/>
          </p:cNvSpPr>
          <p:nvPr>
            <p:ph type="pic" idx="6"/>
          </p:nvPr>
        </p:nvSpPr>
        <p:spPr>
          <a:xfrm>
            <a:off x="8037092" y="34450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01" name="Google Shape;3101;p146"/>
          <p:cNvSpPr txBox="1">
            <a:spLocks noGrp="1"/>
          </p:cNvSpPr>
          <p:nvPr>
            <p:ph type="body" idx="7"/>
          </p:nvPr>
        </p:nvSpPr>
        <p:spPr>
          <a:xfrm>
            <a:off x="8781462" y="44247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02" name="Google Shape;3102;p146"/>
          <p:cNvSpPr txBox="1">
            <a:spLocks noGrp="1"/>
          </p:cNvSpPr>
          <p:nvPr>
            <p:ph type="body" idx="8"/>
          </p:nvPr>
        </p:nvSpPr>
        <p:spPr>
          <a:xfrm>
            <a:off x="8781463" y="47635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03" name="Google Shape;3103;p146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4" name="Google Shape;3104;p146"/>
          <p:cNvSpPr>
            <a:spLocks noGrp="1"/>
          </p:cNvSpPr>
          <p:nvPr>
            <p:ph type="pic" idx="9"/>
          </p:nvPr>
        </p:nvSpPr>
        <p:spPr>
          <a:xfrm>
            <a:off x="8044736" y="45115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05" name="Google Shape;3105;p146"/>
          <p:cNvSpPr txBox="1">
            <a:spLocks noGrp="1"/>
          </p:cNvSpPr>
          <p:nvPr>
            <p:ph type="body" idx="13"/>
          </p:nvPr>
        </p:nvSpPr>
        <p:spPr>
          <a:xfrm>
            <a:off x="8781462" y="54765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06" name="Google Shape;3106;p146"/>
          <p:cNvSpPr txBox="1">
            <a:spLocks noGrp="1"/>
          </p:cNvSpPr>
          <p:nvPr>
            <p:ph type="body" idx="14"/>
          </p:nvPr>
        </p:nvSpPr>
        <p:spPr>
          <a:xfrm>
            <a:off x="8781463" y="58152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07" name="Google Shape;3107;p146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8" name="Google Shape;3108;p146"/>
          <p:cNvSpPr>
            <a:spLocks noGrp="1"/>
          </p:cNvSpPr>
          <p:nvPr>
            <p:ph type="pic" idx="15"/>
          </p:nvPr>
        </p:nvSpPr>
        <p:spPr>
          <a:xfrm>
            <a:off x="8044736" y="55632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09" name="Google Shape;3109;p146"/>
          <p:cNvSpPr>
            <a:spLocks noGrp="1"/>
          </p:cNvSpPr>
          <p:nvPr>
            <p:ph type="pic" idx="16"/>
          </p:nvPr>
        </p:nvSpPr>
        <p:spPr>
          <a:xfrm>
            <a:off x="1590460" y="2323854"/>
            <a:ext cx="4687876" cy="26318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10" name="Google Shape;3110;p146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4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  <a:defRPr sz="24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6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sktop with 4 points">
  <p:cSld name="1_Desktop with 4 points">
    <p:bg>
      <p:bgPr>
        <a:solidFill>
          <a:srgbClr val="F2F2F2"/>
        </a:solidFill>
        <a:effectLst/>
      </p:bgPr>
    </p:bg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Google Shape;3112;p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901" y="2070856"/>
            <a:ext cx="5067150" cy="4417918"/>
          </a:xfrm>
          <a:prstGeom prst="rect">
            <a:avLst/>
          </a:prstGeom>
          <a:noFill/>
          <a:ln>
            <a:noFill/>
          </a:ln>
        </p:spPr>
      </p:pic>
      <p:sp>
        <p:nvSpPr>
          <p:cNvPr id="3113" name="Google Shape;3113;p147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14" name="Google Shape;3114;p147"/>
          <p:cNvSpPr>
            <a:spLocks noGrp="1"/>
          </p:cNvSpPr>
          <p:nvPr>
            <p:ph type="pic" idx="2"/>
          </p:nvPr>
        </p:nvSpPr>
        <p:spPr>
          <a:xfrm>
            <a:off x="1590460" y="2323854"/>
            <a:ext cx="4687876" cy="26318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15" name="Google Shape;3115;p147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and Phone with 4 points">
  <p:cSld name="Tablet and Phone with 4 points">
    <p:bg>
      <p:bgPr>
        <a:solidFill>
          <a:srgbClr val="F2F2F2"/>
        </a:solidFill>
        <a:effectLst/>
      </p:bgPr>
    </p:bg>
    <p:spTree>
      <p:nvGrpSpPr>
        <p:cNvPr id="1" name="Shape 3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Google Shape;3117;p148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18" name="Google Shape;3118;p148"/>
          <p:cNvSpPr txBox="1">
            <a:spLocks noGrp="1"/>
          </p:cNvSpPr>
          <p:nvPr>
            <p:ph type="body" idx="1"/>
          </p:nvPr>
        </p:nvSpPr>
        <p:spPr>
          <a:xfrm>
            <a:off x="8773817" y="23091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19" name="Google Shape;3119;p148"/>
          <p:cNvSpPr txBox="1">
            <a:spLocks noGrp="1"/>
          </p:cNvSpPr>
          <p:nvPr>
            <p:ph type="body" idx="2"/>
          </p:nvPr>
        </p:nvSpPr>
        <p:spPr>
          <a:xfrm>
            <a:off x="8773818" y="26478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20" name="Google Shape;3120;p148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1" name="Google Shape;3121;p148"/>
          <p:cNvSpPr>
            <a:spLocks noGrp="1"/>
          </p:cNvSpPr>
          <p:nvPr>
            <p:ph type="pic" idx="3"/>
          </p:nvPr>
        </p:nvSpPr>
        <p:spPr>
          <a:xfrm>
            <a:off x="8037091" y="23958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22" name="Google Shape;3122;p148"/>
          <p:cNvSpPr txBox="1">
            <a:spLocks noGrp="1"/>
          </p:cNvSpPr>
          <p:nvPr>
            <p:ph type="body" idx="4"/>
          </p:nvPr>
        </p:nvSpPr>
        <p:spPr>
          <a:xfrm>
            <a:off x="8773818" y="33582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23" name="Google Shape;3123;p148"/>
          <p:cNvSpPr txBox="1">
            <a:spLocks noGrp="1"/>
          </p:cNvSpPr>
          <p:nvPr>
            <p:ph type="body" idx="5"/>
          </p:nvPr>
        </p:nvSpPr>
        <p:spPr>
          <a:xfrm>
            <a:off x="8773819" y="36970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24" name="Google Shape;3124;p148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5" name="Google Shape;3125;p148"/>
          <p:cNvSpPr>
            <a:spLocks noGrp="1"/>
          </p:cNvSpPr>
          <p:nvPr>
            <p:ph type="pic" idx="6"/>
          </p:nvPr>
        </p:nvSpPr>
        <p:spPr>
          <a:xfrm>
            <a:off x="8037092" y="34450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26" name="Google Shape;3126;p148"/>
          <p:cNvSpPr txBox="1">
            <a:spLocks noGrp="1"/>
          </p:cNvSpPr>
          <p:nvPr>
            <p:ph type="body" idx="7"/>
          </p:nvPr>
        </p:nvSpPr>
        <p:spPr>
          <a:xfrm>
            <a:off x="8781462" y="44247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27" name="Google Shape;3127;p148"/>
          <p:cNvSpPr txBox="1">
            <a:spLocks noGrp="1"/>
          </p:cNvSpPr>
          <p:nvPr>
            <p:ph type="body" idx="8"/>
          </p:nvPr>
        </p:nvSpPr>
        <p:spPr>
          <a:xfrm>
            <a:off x="8781463" y="47635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28" name="Google Shape;3128;p148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9" name="Google Shape;3129;p148"/>
          <p:cNvSpPr>
            <a:spLocks noGrp="1"/>
          </p:cNvSpPr>
          <p:nvPr>
            <p:ph type="pic" idx="9"/>
          </p:nvPr>
        </p:nvSpPr>
        <p:spPr>
          <a:xfrm>
            <a:off x="8044736" y="45115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30" name="Google Shape;3130;p148"/>
          <p:cNvSpPr txBox="1">
            <a:spLocks noGrp="1"/>
          </p:cNvSpPr>
          <p:nvPr>
            <p:ph type="body" idx="13"/>
          </p:nvPr>
        </p:nvSpPr>
        <p:spPr>
          <a:xfrm>
            <a:off x="8781462" y="54765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31" name="Google Shape;3131;p148"/>
          <p:cNvSpPr txBox="1">
            <a:spLocks noGrp="1"/>
          </p:cNvSpPr>
          <p:nvPr>
            <p:ph type="body" idx="14"/>
          </p:nvPr>
        </p:nvSpPr>
        <p:spPr>
          <a:xfrm>
            <a:off x="8781463" y="58152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32" name="Google Shape;3132;p148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3" name="Google Shape;3133;p148"/>
          <p:cNvSpPr>
            <a:spLocks noGrp="1"/>
          </p:cNvSpPr>
          <p:nvPr>
            <p:ph type="pic" idx="15"/>
          </p:nvPr>
        </p:nvSpPr>
        <p:spPr>
          <a:xfrm>
            <a:off x="8044736" y="55632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34" name="Google Shape;3134;p148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35" name="Google Shape;3135;p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7363" y="2304663"/>
            <a:ext cx="2787229" cy="3724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6" name="Google Shape;3136;p148"/>
          <p:cNvGrpSpPr/>
          <p:nvPr/>
        </p:nvGrpSpPr>
        <p:grpSpPr>
          <a:xfrm>
            <a:off x="4142965" y="2617843"/>
            <a:ext cx="2197079" cy="3469945"/>
            <a:chOff x="4606215" y="1799783"/>
            <a:chExt cx="3011098" cy="4755562"/>
          </a:xfrm>
        </p:grpSpPr>
        <p:pic>
          <p:nvPicPr>
            <p:cNvPr id="3137" name="Google Shape;3137;p1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06215" y="1799783"/>
              <a:ext cx="3011098" cy="4755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8" name="Google Shape;3138;p148"/>
            <p:cNvSpPr/>
            <p:nvPr/>
          </p:nvSpPr>
          <p:spPr>
            <a:xfrm>
              <a:off x="5094539" y="2304908"/>
              <a:ext cx="2002921" cy="3554479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39" name="Google Shape;3139;p148"/>
          <p:cNvSpPr>
            <a:spLocks noGrp="1"/>
          </p:cNvSpPr>
          <p:nvPr>
            <p:ph type="pic" idx="16"/>
          </p:nvPr>
        </p:nvSpPr>
        <p:spPr>
          <a:xfrm>
            <a:off x="4499276" y="2992525"/>
            <a:ext cx="1461452" cy="260085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40" name="Google Shape;3140;p148"/>
          <p:cNvSpPr>
            <a:spLocks noGrp="1"/>
          </p:cNvSpPr>
          <p:nvPr>
            <p:ph type="pic" idx="17"/>
          </p:nvPr>
        </p:nvSpPr>
        <p:spPr>
          <a:xfrm>
            <a:off x="1179234" y="2668355"/>
            <a:ext cx="2200781" cy="291162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5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  <a:defRPr sz="24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4" name="Google Shape;174;p65"/>
          <p:cNvSpPr txBox="1">
            <a:spLocks noGrp="1"/>
          </p:cNvSpPr>
          <p:nvPr>
            <p:ph type="body" idx="1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5" name="Google Shape;175;p6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body" idx="1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9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2" name="Google Shape;192;p149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l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2"/>
          <p:cNvGrpSpPr/>
          <p:nvPr/>
        </p:nvGrpSpPr>
        <p:grpSpPr>
          <a:xfrm>
            <a:off x="10990778" y="709160"/>
            <a:ext cx="495405" cy="571500"/>
            <a:chOff x="10013287" y="711094"/>
            <a:chExt cx="495405" cy="571500"/>
          </a:xfrm>
        </p:grpSpPr>
        <p:sp>
          <p:nvSpPr>
            <p:cNvPr id="20" name="Google Shape;20;p22"/>
            <p:cNvSpPr/>
            <p:nvPr/>
          </p:nvSpPr>
          <p:spPr>
            <a:xfrm>
              <a:off x="10013287" y="711094"/>
              <a:ext cx="255770" cy="333390"/>
            </a:xfrm>
            <a:custGeom>
              <a:avLst/>
              <a:gdLst/>
              <a:ahLst/>
              <a:cxnLst/>
              <a:rect l="l" t="t" r="r" b="b"/>
              <a:pathLst>
                <a:path w="255770" h="333390" extrusionOk="0">
                  <a:moveTo>
                    <a:pt x="58689" y="0"/>
                  </a:moveTo>
                  <a:lnTo>
                    <a:pt x="197061" y="0"/>
                  </a:lnTo>
                  <a:lnTo>
                    <a:pt x="203058" y="21337"/>
                  </a:lnTo>
                  <a:cubicBezTo>
                    <a:pt x="207949" y="38772"/>
                    <a:pt x="214104" y="60795"/>
                    <a:pt x="219158" y="79147"/>
                  </a:cubicBezTo>
                  <a:cubicBezTo>
                    <a:pt x="229185" y="115852"/>
                    <a:pt x="250707" y="198724"/>
                    <a:pt x="253560" y="211775"/>
                  </a:cubicBezTo>
                  <a:cubicBezTo>
                    <a:pt x="256495" y="224826"/>
                    <a:pt x="256169" y="226947"/>
                    <a:pt x="254539" y="234288"/>
                  </a:cubicBezTo>
                  <a:cubicBezTo>
                    <a:pt x="251522" y="247991"/>
                    <a:pt x="243696" y="260552"/>
                    <a:pt x="235055" y="271645"/>
                  </a:cubicBezTo>
                  <a:cubicBezTo>
                    <a:pt x="220300" y="290406"/>
                    <a:pt x="202202" y="307372"/>
                    <a:pt x="181414" y="319117"/>
                  </a:cubicBezTo>
                  <a:cubicBezTo>
                    <a:pt x="168779" y="326295"/>
                    <a:pt x="153616" y="336899"/>
                    <a:pt x="139839" y="332250"/>
                  </a:cubicBezTo>
                  <a:cubicBezTo>
                    <a:pt x="130790" y="329232"/>
                    <a:pt x="123208" y="308922"/>
                    <a:pt x="123208" y="308922"/>
                  </a:cubicBezTo>
                  <a:cubicBezTo>
                    <a:pt x="123208" y="308922"/>
                    <a:pt x="97040" y="236979"/>
                    <a:pt x="76171" y="189589"/>
                  </a:cubicBezTo>
                  <a:cubicBezTo>
                    <a:pt x="55301" y="142199"/>
                    <a:pt x="29215" y="82736"/>
                    <a:pt x="6226" y="30370"/>
                  </a:cubicBezTo>
                  <a:lnTo>
                    <a:pt x="0" y="16220"/>
                  </a:lnTo>
                  <a:lnTo>
                    <a:pt x="9255" y="9980"/>
                  </a:lnTo>
                  <a:cubicBezTo>
                    <a:pt x="24449" y="3554"/>
                    <a:pt x="41154" y="0"/>
                    <a:pt x="58689" y="0"/>
                  </a:cubicBezTo>
                  <a:close/>
                </a:path>
              </a:pathLst>
            </a:custGeom>
            <a:solidFill>
              <a:srgbClr val="4BACC6"/>
            </a:solidFill>
            <a:ln w="9525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" name="Google Shape;21;p22"/>
            <p:cNvSpPr/>
            <p:nvPr/>
          </p:nvSpPr>
          <p:spPr>
            <a:xfrm>
              <a:off x="10305649" y="711094"/>
              <a:ext cx="203043" cy="366163"/>
            </a:xfrm>
            <a:custGeom>
              <a:avLst/>
              <a:gdLst/>
              <a:ahLst/>
              <a:cxnLst/>
              <a:rect l="l" t="t" r="r" b="b"/>
              <a:pathLst>
                <a:path w="203043" h="366163" extrusionOk="0">
                  <a:moveTo>
                    <a:pt x="60467" y="0"/>
                  </a:moveTo>
                  <a:lnTo>
                    <a:pt x="83830" y="0"/>
                  </a:lnTo>
                  <a:cubicBezTo>
                    <a:pt x="136435" y="0"/>
                    <a:pt x="181569" y="31983"/>
                    <a:pt x="200849" y="77565"/>
                  </a:cubicBezTo>
                  <a:lnTo>
                    <a:pt x="203043" y="88433"/>
                  </a:lnTo>
                  <a:lnTo>
                    <a:pt x="189425" y="122158"/>
                  </a:lnTo>
                  <a:lnTo>
                    <a:pt x="146541" y="229025"/>
                  </a:lnTo>
                  <a:cubicBezTo>
                    <a:pt x="123142" y="288250"/>
                    <a:pt x="117680" y="304239"/>
                    <a:pt x="100477" y="347720"/>
                  </a:cubicBezTo>
                  <a:cubicBezTo>
                    <a:pt x="81970" y="394138"/>
                    <a:pt x="63952" y="343478"/>
                    <a:pt x="34439" y="299834"/>
                  </a:cubicBezTo>
                  <a:cubicBezTo>
                    <a:pt x="7371" y="260514"/>
                    <a:pt x="11610" y="264511"/>
                    <a:pt x="9817" y="260840"/>
                  </a:cubicBezTo>
                  <a:cubicBezTo>
                    <a:pt x="2887" y="246727"/>
                    <a:pt x="-3880" y="240282"/>
                    <a:pt x="2642" y="214341"/>
                  </a:cubicBezTo>
                  <a:cubicBezTo>
                    <a:pt x="17970" y="153484"/>
                    <a:pt x="28242" y="115387"/>
                    <a:pt x="45363" y="54122"/>
                  </a:cubicBezTo>
                  <a:cubicBezTo>
                    <a:pt x="50224" y="36685"/>
                    <a:pt x="54483" y="21428"/>
                    <a:pt x="58235" y="7993"/>
                  </a:cubicBezTo>
                  <a:close/>
                </a:path>
              </a:pathLst>
            </a:custGeom>
            <a:solidFill>
              <a:srgbClr val="E46C0A"/>
            </a:solidFill>
            <a:ln w="9525" cap="flat" cmpd="sng">
              <a:solidFill>
                <a:srgbClr val="E46C0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Google Shape;22;p22"/>
            <p:cNvSpPr/>
            <p:nvPr/>
          </p:nvSpPr>
          <p:spPr>
            <a:xfrm>
              <a:off x="10188412" y="1026668"/>
              <a:ext cx="173401" cy="123457"/>
            </a:xfrm>
            <a:custGeom>
              <a:avLst/>
              <a:gdLst/>
              <a:ahLst/>
              <a:cxnLst/>
              <a:rect l="l" t="t" r="r" b="b"/>
              <a:pathLst>
                <a:path w="2123" h="1518" extrusionOk="0">
                  <a:moveTo>
                    <a:pt x="1120" y="5"/>
                  </a:moveTo>
                  <a:cubicBezTo>
                    <a:pt x="878" y="0"/>
                    <a:pt x="822" y="160"/>
                    <a:pt x="542" y="442"/>
                  </a:cubicBezTo>
                  <a:cubicBezTo>
                    <a:pt x="179" y="807"/>
                    <a:pt x="0" y="875"/>
                    <a:pt x="96" y="1131"/>
                  </a:cubicBezTo>
                  <a:cubicBezTo>
                    <a:pt x="207" y="1430"/>
                    <a:pt x="546" y="1373"/>
                    <a:pt x="1015" y="1398"/>
                  </a:cubicBezTo>
                  <a:cubicBezTo>
                    <a:pt x="1566" y="1428"/>
                    <a:pt x="1830" y="1518"/>
                    <a:pt x="1986" y="1229"/>
                  </a:cubicBezTo>
                  <a:cubicBezTo>
                    <a:pt x="2123" y="973"/>
                    <a:pt x="1992" y="956"/>
                    <a:pt x="1637" y="432"/>
                  </a:cubicBezTo>
                  <a:cubicBezTo>
                    <a:pt x="1373" y="42"/>
                    <a:pt x="1343" y="10"/>
                    <a:pt x="1120" y="5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Google Shape;23;p22"/>
            <p:cNvSpPr/>
            <p:nvPr/>
          </p:nvSpPr>
          <p:spPr>
            <a:xfrm>
              <a:off x="10157084" y="1178923"/>
              <a:ext cx="193464" cy="103671"/>
            </a:xfrm>
            <a:custGeom>
              <a:avLst/>
              <a:gdLst/>
              <a:ahLst/>
              <a:cxnLst/>
              <a:rect l="l" t="t" r="r" b="b"/>
              <a:pathLst>
                <a:path w="193464" h="103671" extrusionOk="0">
                  <a:moveTo>
                    <a:pt x="63665" y="404"/>
                  </a:moveTo>
                  <a:cubicBezTo>
                    <a:pt x="73019" y="-494"/>
                    <a:pt x="83546" y="261"/>
                    <a:pt x="98234" y="1158"/>
                  </a:cubicBezTo>
                  <a:cubicBezTo>
                    <a:pt x="157887" y="4828"/>
                    <a:pt x="167761" y="1240"/>
                    <a:pt x="187591" y="24812"/>
                  </a:cubicBezTo>
                  <a:cubicBezTo>
                    <a:pt x="195751" y="34518"/>
                    <a:pt x="193956" y="53034"/>
                    <a:pt x="190855" y="62659"/>
                  </a:cubicBezTo>
                  <a:cubicBezTo>
                    <a:pt x="186938" y="74771"/>
                    <a:pt x="186555" y="80185"/>
                    <a:pt x="181307" y="96312"/>
                  </a:cubicBezTo>
                  <a:lnTo>
                    <a:pt x="178709" y="103671"/>
                  </a:lnTo>
                  <a:lnTo>
                    <a:pt x="0" y="103671"/>
                  </a:lnTo>
                  <a:lnTo>
                    <a:pt x="12714" y="76933"/>
                  </a:lnTo>
                  <a:cubicBezTo>
                    <a:pt x="17610" y="55807"/>
                    <a:pt x="14019" y="75709"/>
                    <a:pt x="18344" y="48793"/>
                  </a:cubicBezTo>
                  <a:cubicBezTo>
                    <a:pt x="22588" y="21876"/>
                    <a:pt x="23893" y="16492"/>
                    <a:pt x="36134" y="9559"/>
                  </a:cubicBezTo>
                  <a:cubicBezTo>
                    <a:pt x="46131" y="3850"/>
                    <a:pt x="54311" y="1301"/>
                    <a:pt x="63665" y="404"/>
                  </a:cubicBezTo>
                  <a:close/>
                </a:path>
              </a:pathLst>
            </a:custGeom>
            <a:solidFill>
              <a:srgbClr val="77933C"/>
            </a:solidFill>
            <a:ln w="9525" cap="flat" cmpd="sng">
              <a:solidFill>
                <a:srgbClr val="7793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" name="Google Shape;24;p22"/>
          <p:cNvSpPr/>
          <p:nvPr/>
        </p:nvSpPr>
        <p:spPr>
          <a:xfrm>
            <a:off x="0" y="-7843"/>
            <a:ext cx="6096000" cy="6865844"/>
          </a:xfrm>
          <a:prstGeom prst="rect">
            <a:avLst/>
          </a:prstGeom>
          <a:solidFill>
            <a:srgbClr val="002B4D">
              <a:alpha val="74901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1881561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2"/>
          </p:nvPr>
        </p:nvSpPr>
        <p:spPr>
          <a:xfrm>
            <a:off x="1881562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" name="Google Shape;27;p22"/>
          <p:cNvSpPr/>
          <p:nvPr/>
        </p:nvSpPr>
        <p:spPr>
          <a:xfrm>
            <a:off x="1076658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22"/>
          <p:cNvSpPr>
            <a:spLocks noGrp="1"/>
          </p:cNvSpPr>
          <p:nvPr>
            <p:ph type="pic" idx="3"/>
          </p:nvPr>
        </p:nvSpPr>
        <p:spPr>
          <a:xfrm>
            <a:off x="1166658" y="2333643"/>
            <a:ext cx="468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4"/>
          </p:nvPr>
        </p:nvSpPr>
        <p:spPr>
          <a:xfrm>
            <a:off x="1881562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5"/>
          </p:nvPr>
        </p:nvSpPr>
        <p:spPr>
          <a:xfrm>
            <a:off x="1881563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/>
          <p:nvPr/>
        </p:nvSpPr>
        <p:spPr>
          <a:xfrm>
            <a:off x="1076658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22"/>
          <p:cNvSpPr>
            <a:spLocks noGrp="1"/>
          </p:cNvSpPr>
          <p:nvPr>
            <p:ph type="pic" idx="6"/>
          </p:nvPr>
        </p:nvSpPr>
        <p:spPr>
          <a:xfrm>
            <a:off x="1166658" y="3382805"/>
            <a:ext cx="468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7"/>
          </p:nvPr>
        </p:nvSpPr>
        <p:spPr>
          <a:xfrm>
            <a:off x="1889206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8"/>
          </p:nvPr>
        </p:nvSpPr>
        <p:spPr>
          <a:xfrm>
            <a:off x="1889207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" name="Google Shape;35;p22"/>
          <p:cNvSpPr/>
          <p:nvPr/>
        </p:nvSpPr>
        <p:spPr>
          <a:xfrm>
            <a:off x="1076658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6;p22"/>
          <p:cNvSpPr>
            <a:spLocks noGrp="1"/>
          </p:cNvSpPr>
          <p:nvPr>
            <p:ph type="pic" idx="9"/>
          </p:nvPr>
        </p:nvSpPr>
        <p:spPr>
          <a:xfrm>
            <a:off x="1166658" y="4449313"/>
            <a:ext cx="468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3"/>
          </p:nvPr>
        </p:nvSpPr>
        <p:spPr>
          <a:xfrm>
            <a:off x="1889206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4"/>
          </p:nvPr>
        </p:nvSpPr>
        <p:spPr>
          <a:xfrm>
            <a:off x="1889207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" name="Google Shape;39;p22"/>
          <p:cNvSpPr/>
          <p:nvPr/>
        </p:nvSpPr>
        <p:spPr>
          <a:xfrm>
            <a:off x="1076658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22"/>
          <p:cNvSpPr>
            <a:spLocks noGrp="1"/>
          </p:cNvSpPr>
          <p:nvPr>
            <p:ph type="pic" idx="15"/>
          </p:nvPr>
        </p:nvSpPr>
        <p:spPr>
          <a:xfrm>
            <a:off x="1166658" y="5501076"/>
            <a:ext cx="468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1072836" y="715728"/>
            <a:ext cx="4364059" cy="462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Medium"/>
              <a:buNone/>
              <a:defRPr sz="32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6"/>
          </p:nvPr>
        </p:nvSpPr>
        <p:spPr>
          <a:xfrm>
            <a:off x="1072836" y="1185808"/>
            <a:ext cx="436405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0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150"/>
          <p:cNvSpPr/>
          <p:nvPr/>
        </p:nvSpPr>
        <p:spPr>
          <a:xfrm>
            <a:off x="1971360" y="1188000"/>
            <a:ext cx="8024808" cy="51480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190500" sx="101000" sy="101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6" name="Google Shape;196;p150"/>
          <p:cNvGrpSpPr/>
          <p:nvPr/>
        </p:nvGrpSpPr>
        <p:grpSpPr>
          <a:xfrm>
            <a:off x="1971359" y="1188000"/>
            <a:ext cx="8024810" cy="5148000"/>
            <a:chOff x="1056695" y="318147"/>
            <a:chExt cx="10090903" cy="6221707"/>
          </a:xfrm>
        </p:grpSpPr>
        <p:sp>
          <p:nvSpPr>
            <p:cNvPr id="197" name="Google Shape;197;p150"/>
            <p:cNvSpPr/>
            <p:nvPr/>
          </p:nvSpPr>
          <p:spPr>
            <a:xfrm>
              <a:off x="2867598" y="783280"/>
              <a:ext cx="8280000" cy="57565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None/>
              </a:pPr>
              <a:endParaRPr sz="1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Google Shape;198;p150"/>
            <p:cNvSpPr/>
            <p:nvPr/>
          </p:nvSpPr>
          <p:spPr>
            <a:xfrm>
              <a:off x="1057849" y="318147"/>
              <a:ext cx="10089749" cy="415786"/>
            </a:xfrm>
            <a:prstGeom prst="rect">
              <a:avLst/>
            </a:prstGeom>
            <a:solidFill>
              <a:srgbClr val="1976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9705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Roboto"/>
                <a:buNone/>
              </a:pPr>
              <a:endParaRPr sz="10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p150"/>
            <p:cNvSpPr/>
            <p:nvPr/>
          </p:nvSpPr>
          <p:spPr>
            <a:xfrm>
              <a:off x="1056695" y="318147"/>
              <a:ext cx="1744230" cy="761148"/>
            </a:xfrm>
            <a:prstGeom prst="rect">
              <a:avLst/>
            </a:prstGeom>
            <a:solidFill>
              <a:srgbClr val="1976D2"/>
            </a:solidFill>
            <a:ln>
              <a:noFill/>
            </a:ln>
          </p:spPr>
          <p:txBody>
            <a:bodyPr spcFirstLastPara="1" wrap="square" lIns="108000" tIns="108000" rIns="91425" bIns="36000" anchor="t" anchorCtr="0">
              <a:noAutofit/>
            </a:bodyPr>
            <a:lstStyle/>
            <a:p>
              <a:pPr marL="269875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Roboto"/>
                <a:buNone/>
              </a:pPr>
              <a:endParaRPr sz="10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150"/>
            <p:cNvSpPr/>
            <p:nvPr/>
          </p:nvSpPr>
          <p:spPr>
            <a:xfrm>
              <a:off x="1057849" y="1087850"/>
              <a:ext cx="1743075" cy="54520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08000" rIns="91425" bIns="45700" anchor="t" anchorCtr="0">
              <a:noAutofit/>
            </a:bodyPr>
            <a:lstStyle/>
            <a:p>
              <a:pPr marL="360363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Roboto"/>
                <a:buNone/>
              </a:pPr>
              <a:endParaRPr sz="7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" name="Google Shape;201;p150"/>
            <p:cNvSpPr/>
            <p:nvPr/>
          </p:nvSpPr>
          <p:spPr>
            <a:xfrm>
              <a:off x="2867598" y="333734"/>
              <a:ext cx="8280000" cy="379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65113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Roboto"/>
                <a:buNone/>
              </a:pPr>
              <a:endParaRPr sz="9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" name="Google Shape;202;p150"/>
            <p:cNvSpPr/>
            <p:nvPr/>
          </p:nvSpPr>
          <p:spPr>
            <a:xfrm>
              <a:off x="10783740" y="423180"/>
              <a:ext cx="209550" cy="207169"/>
            </a:xfrm>
            <a:custGeom>
              <a:avLst/>
              <a:gdLst/>
              <a:ahLst/>
              <a:cxnLst/>
              <a:rect l="l" t="t" r="r" b="b"/>
              <a:pathLst>
                <a:path w="774" h="766" extrusionOk="0">
                  <a:moveTo>
                    <a:pt x="390" y="0"/>
                  </a:moveTo>
                  <a:cubicBezTo>
                    <a:pt x="177" y="0"/>
                    <a:pt x="0" y="169"/>
                    <a:pt x="0" y="382"/>
                  </a:cubicBezTo>
                  <a:cubicBezTo>
                    <a:pt x="0" y="596"/>
                    <a:pt x="177" y="765"/>
                    <a:pt x="390" y="765"/>
                  </a:cubicBezTo>
                  <a:cubicBezTo>
                    <a:pt x="604" y="765"/>
                    <a:pt x="773" y="596"/>
                    <a:pt x="773" y="382"/>
                  </a:cubicBezTo>
                  <a:cubicBezTo>
                    <a:pt x="773" y="169"/>
                    <a:pt x="604" y="0"/>
                    <a:pt x="390" y="0"/>
                  </a:cubicBezTo>
                  <a:close/>
                  <a:moveTo>
                    <a:pt x="390" y="118"/>
                  </a:moveTo>
                  <a:cubicBezTo>
                    <a:pt x="456" y="118"/>
                    <a:pt x="501" y="162"/>
                    <a:pt x="501" y="228"/>
                  </a:cubicBezTo>
                  <a:cubicBezTo>
                    <a:pt x="501" y="294"/>
                    <a:pt x="456" y="346"/>
                    <a:pt x="390" y="346"/>
                  </a:cubicBezTo>
                  <a:cubicBezTo>
                    <a:pt x="324" y="346"/>
                    <a:pt x="273" y="294"/>
                    <a:pt x="273" y="228"/>
                  </a:cubicBezTo>
                  <a:cubicBezTo>
                    <a:pt x="273" y="162"/>
                    <a:pt x="324" y="118"/>
                    <a:pt x="390" y="118"/>
                  </a:cubicBezTo>
                  <a:close/>
                  <a:moveTo>
                    <a:pt x="390" y="662"/>
                  </a:moveTo>
                  <a:cubicBezTo>
                    <a:pt x="295" y="662"/>
                    <a:pt x="206" y="610"/>
                    <a:pt x="155" y="537"/>
                  </a:cubicBezTo>
                  <a:cubicBezTo>
                    <a:pt x="155" y="463"/>
                    <a:pt x="313" y="419"/>
                    <a:pt x="390" y="419"/>
                  </a:cubicBezTo>
                  <a:cubicBezTo>
                    <a:pt x="467" y="419"/>
                    <a:pt x="618" y="463"/>
                    <a:pt x="618" y="537"/>
                  </a:cubicBezTo>
                  <a:cubicBezTo>
                    <a:pt x="567" y="610"/>
                    <a:pt x="486" y="662"/>
                    <a:pt x="390" y="6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Roboto"/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50"/>
            <p:cNvSpPr/>
            <p:nvPr/>
          </p:nvSpPr>
          <p:spPr>
            <a:xfrm>
              <a:off x="1370563" y="389397"/>
              <a:ext cx="1347628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0" rIns="91425" bIns="0" anchor="ctr" anchorCtr="0">
              <a:noAutofit/>
            </a:bodyPr>
            <a:lstStyle/>
            <a:p>
              <a:pPr marL="11113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Roboto"/>
                <a:buNone/>
              </a:pPr>
              <a:r>
                <a:rPr lang="en-US" sz="105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Configuration</a:t>
              </a: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04" name="Google Shape;204;p15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25830" y="389397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150"/>
            <p:cNvSpPr/>
            <p:nvPr/>
          </p:nvSpPr>
          <p:spPr>
            <a:xfrm>
              <a:off x="1056697" y="1075113"/>
              <a:ext cx="1743076" cy="2029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108000" rIns="0" bIns="0" anchor="t" anchorCtr="0">
              <a:noAutofit/>
            </a:bodyPr>
            <a:lstStyle/>
            <a:p>
              <a:pPr marL="11113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600"/>
                <a:buFont typeface="Roboto"/>
                <a:buNone/>
              </a:pPr>
              <a:r>
                <a:rPr lang="en-US" sz="600" b="1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Identity Management</a:t>
              </a: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68288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700"/>
                <a:buFont typeface="Roboto"/>
                <a:buNone/>
              </a:pPr>
              <a:r>
                <a:rPr lang="en-US" sz="700" b="1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Users</a:t>
              </a: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68288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700"/>
                <a:buFont typeface="Roboto"/>
                <a:buNone/>
              </a:pPr>
              <a:r>
                <a:rPr lang="en-US" sz="700" b="1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Roles</a:t>
              </a: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68288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700"/>
                <a:buFont typeface="Roboto"/>
                <a:buNone/>
              </a:pPr>
              <a:r>
                <a:rPr lang="en-US" sz="700" b="1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Identity Management</a:t>
              </a: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68288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700"/>
                <a:buFont typeface="Roboto"/>
                <a:buNone/>
              </a:pPr>
              <a:r>
                <a:rPr lang="en-US" sz="700" b="1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API Keys</a:t>
              </a: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" name="Google Shape;206;p150"/>
            <p:cNvSpPr/>
            <p:nvPr/>
          </p:nvSpPr>
          <p:spPr>
            <a:xfrm>
              <a:off x="2971379" y="465989"/>
              <a:ext cx="177099" cy="116380"/>
            </a:xfrm>
            <a:custGeom>
              <a:avLst/>
              <a:gdLst/>
              <a:ahLst/>
              <a:cxnLst/>
              <a:rect l="l" t="t" r="r" b="b"/>
              <a:pathLst>
                <a:path w="461" h="304" extrusionOk="0">
                  <a:moveTo>
                    <a:pt x="0" y="303"/>
                  </a:moveTo>
                  <a:lnTo>
                    <a:pt x="460" y="303"/>
                  </a:lnTo>
                  <a:lnTo>
                    <a:pt x="460" y="254"/>
                  </a:lnTo>
                  <a:lnTo>
                    <a:pt x="0" y="254"/>
                  </a:lnTo>
                  <a:lnTo>
                    <a:pt x="0" y="303"/>
                  </a:lnTo>
                  <a:close/>
                  <a:moveTo>
                    <a:pt x="0" y="176"/>
                  </a:moveTo>
                  <a:lnTo>
                    <a:pt x="460" y="176"/>
                  </a:lnTo>
                  <a:lnTo>
                    <a:pt x="460" y="127"/>
                  </a:lnTo>
                  <a:lnTo>
                    <a:pt x="0" y="127"/>
                  </a:lnTo>
                  <a:lnTo>
                    <a:pt x="0" y="176"/>
                  </a:lnTo>
                  <a:close/>
                  <a:moveTo>
                    <a:pt x="0" y="0"/>
                  </a:moveTo>
                  <a:lnTo>
                    <a:pt x="0" y="49"/>
                  </a:lnTo>
                  <a:lnTo>
                    <a:pt x="460" y="49"/>
                  </a:lnTo>
                  <a:lnTo>
                    <a:pt x="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Roboto"/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7" name="Google Shape;207;p150"/>
            <p:cNvCxnSpPr/>
            <p:nvPr/>
          </p:nvCxnSpPr>
          <p:spPr>
            <a:xfrm rot="10800000">
              <a:off x="1056697" y="2744840"/>
              <a:ext cx="1743075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8" name="Google Shape;208;p150"/>
            <p:cNvSpPr/>
            <p:nvPr/>
          </p:nvSpPr>
          <p:spPr>
            <a:xfrm>
              <a:off x="1056697" y="2760484"/>
              <a:ext cx="1743076" cy="1375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108000" rIns="0" bIns="0" anchor="t" anchorCtr="0">
              <a:noAutofit/>
            </a:bodyPr>
            <a:lstStyle/>
            <a:p>
              <a:pPr marL="11113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600"/>
                <a:buFont typeface="Roboto"/>
                <a:buNone/>
              </a:pPr>
              <a:r>
                <a:rPr lang="en-US" sz="600" b="1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Applications Configuration</a:t>
              </a: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68288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700"/>
                <a:buFont typeface="Roboto"/>
                <a:buNone/>
              </a:pPr>
              <a:r>
                <a:rPr lang="en-US" sz="700" b="1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Global Configuration</a:t>
              </a: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68288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700"/>
                <a:buFont typeface="Roboto"/>
                <a:buNone/>
              </a:pPr>
              <a:r>
                <a:rPr lang="en-US" sz="700" b="1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Image Libraries</a:t>
              </a: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68288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700"/>
                <a:buFont typeface="Roboto"/>
                <a:buNone/>
              </a:pPr>
              <a:r>
                <a:rPr lang="en-US" sz="700" b="1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Custom Translations</a:t>
              </a: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9" name="Google Shape;209;p150"/>
            <p:cNvCxnSpPr/>
            <p:nvPr/>
          </p:nvCxnSpPr>
          <p:spPr>
            <a:xfrm rot="10800000">
              <a:off x="1056696" y="4135798"/>
              <a:ext cx="1743075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0" name="Google Shape;210;p150"/>
            <p:cNvSpPr/>
            <p:nvPr/>
          </p:nvSpPr>
          <p:spPr>
            <a:xfrm>
              <a:off x="1056696" y="4151442"/>
              <a:ext cx="1743076" cy="2054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108000" rIns="0" bIns="0" anchor="t" anchorCtr="0">
              <a:noAutofit/>
            </a:bodyPr>
            <a:lstStyle/>
            <a:p>
              <a:pPr marL="11113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600"/>
                <a:buFont typeface="Roboto"/>
                <a:buNone/>
              </a:pPr>
              <a:r>
                <a:rPr lang="en-US" sz="600" b="1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Connectors</a:t>
              </a: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68288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700"/>
                <a:buFont typeface="Roboto"/>
                <a:buNone/>
              </a:pPr>
              <a:r>
                <a:rPr lang="en-US" sz="700" b="1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Notification Servers</a:t>
              </a: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68288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700"/>
                <a:buFont typeface="Roboto"/>
                <a:buNone/>
              </a:pPr>
              <a:r>
                <a:rPr lang="en-US" sz="700" b="1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Variable Providers</a:t>
              </a: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68288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700"/>
                <a:buFont typeface="Roboto"/>
                <a:buNone/>
              </a:pPr>
              <a:r>
                <a:rPr lang="en-US" sz="700" b="1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Plug-ins</a:t>
              </a: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68288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700"/>
                <a:buFont typeface="Roboto"/>
                <a:buNone/>
              </a:pPr>
              <a:r>
                <a:rPr lang="en-US" sz="700" b="1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Rest Clients</a:t>
              </a:r>
              <a:endParaRPr/>
            </a:p>
            <a:p>
              <a:pPr marL="268288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700"/>
                <a:buFont typeface="Roboto"/>
                <a:buNone/>
              </a:pPr>
              <a:r>
                <a:rPr lang="en-US" sz="700" b="1">
                  <a:solidFill>
                    <a:srgbClr val="7F7F7F"/>
                  </a:solidFill>
                  <a:latin typeface="Roboto"/>
                  <a:ea typeface="Roboto"/>
                  <a:cs typeface="Roboto"/>
                  <a:sym typeface="Roboto"/>
                </a:rPr>
                <a:t>Datasources</a:t>
              </a:r>
              <a:endPara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11" name="Google Shape;211;p150"/>
            <p:cNvGrpSpPr/>
            <p:nvPr/>
          </p:nvGrpSpPr>
          <p:grpSpPr>
            <a:xfrm>
              <a:off x="1164183" y="1406342"/>
              <a:ext cx="228600" cy="1192492"/>
              <a:chOff x="1164183" y="1406342"/>
              <a:chExt cx="228600" cy="1192492"/>
            </a:xfrm>
          </p:grpSpPr>
          <p:pic>
            <p:nvPicPr>
              <p:cNvPr id="212" name="Google Shape;212;p15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64183" y="1406342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3" name="Google Shape;213;p15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64183" y="1727640"/>
                <a:ext cx="228600" cy="228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15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64183" y="2048938"/>
                <a:ext cx="228600" cy="228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15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164183" y="2370235"/>
                <a:ext cx="228600" cy="228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6" name="Google Shape;216;p150"/>
            <p:cNvGrpSpPr/>
            <p:nvPr/>
          </p:nvGrpSpPr>
          <p:grpSpPr>
            <a:xfrm>
              <a:off x="1164183" y="3085712"/>
              <a:ext cx="241592" cy="874115"/>
              <a:chOff x="1164183" y="3085712"/>
              <a:chExt cx="241592" cy="874115"/>
            </a:xfrm>
          </p:grpSpPr>
          <p:pic>
            <p:nvPicPr>
              <p:cNvPr id="217" name="Google Shape;217;p150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64183" y="3408470"/>
                <a:ext cx="228600" cy="228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8" name="Google Shape;218;p150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164183" y="3085712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" name="Google Shape;219;p150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177175" y="3731228"/>
                <a:ext cx="228600" cy="228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0" name="Google Shape;220;p150"/>
            <p:cNvGrpSpPr/>
            <p:nvPr/>
          </p:nvGrpSpPr>
          <p:grpSpPr>
            <a:xfrm>
              <a:off x="1164183" y="4484690"/>
              <a:ext cx="228600" cy="1177017"/>
              <a:chOff x="1164183" y="4484690"/>
              <a:chExt cx="228600" cy="1177017"/>
            </a:xfrm>
          </p:grpSpPr>
          <p:pic>
            <p:nvPicPr>
              <p:cNvPr id="221" name="Google Shape;221;p150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164183" y="4484690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2" name="Google Shape;222;p150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164183" y="4807072"/>
                <a:ext cx="228600" cy="2286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3" name="Google Shape;223;p150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164183" y="5433106"/>
                <a:ext cx="228600" cy="2286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4" name="Google Shape;224;p150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1164183" y="5110722"/>
                <a:ext cx="228600" cy="2286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25" name="Google Shape;225;p150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26" name="Google Shape;226;p15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058634" y="5709440"/>
            <a:ext cx="180000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Content">
  <p:cSld name="Simple Content"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1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9" name="Google Shape;229;p151"/>
          <p:cNvSpPr txBox="1">
            <a:spLocks noGrp="1"/>
          </p:cNvSpPr>
          <p:nvPr>
            <p:ph type="body" idx="1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0" name="Google Shape;230;p151"/>
          <p:cNvSpPr txBox="1">
            <a:spLocks noGrp="1"/>
          </p:cNvSpPr>
          <p:nvPr>
            <p:ph type="body" idx="2"/>
          </p:nvPr>
        </p:nvSpPr>
        <p:spPr>
          <a:xfrm>
            <a:off x="526940" y="1711643"/>
            <a:ext cx="11230421" cy="442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1" name="Google Shape;231;p151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e points">
  <p:cSld name="Thee points">
    <p:bg>
      <p:bgPr>
        <a:solidFill>
          <a:srgbClr val="F2F2F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2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152"/>
          <p:cNvSpPr/>
          <p:nvPr/>
        </p:nvSpPr>
        <p:spPr>
          <a:xfrm>
            <a:off x="526941" y="2277035"/>
            <a:ext cx="3578894" cy="3388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152"/>
          <p:cNvSpPr/>
          <p:nvPr/>
        </p:nvSpPr>
        <p:spPr>
          <a:xfrm>
            <a:off x="4296180" y="2277035"/>
            <a:ext cx="3578894" cy="3388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152"/>
          <p:cNvSpPr/>
          <p:nvPr/>
        </p:nvSpPr>
        <p:spPr>
          <a:xfrm>
            <a:off x="1878445" y="5227751"/>
            <a:ext cx="875886" cy="8758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152"/>
          <p:cNvSpPr/>
          <p:nvPr/>
        </p:nvSpPr>
        <p:spPr>
          <a:xfrm>
            <a:off x="5647684" y="5227751"/>
            <a:ext cx="875886" cy="87588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152"/>
          <p:cNvSpPr txBox="1">
            <a:spLocks noGrp="1"/>
          </p:cNvSpPr>
          <p:nvPr>
            <p:ph type="body" idx="1"/>
          </p:nvPr>
        </p:nvSpPr>
        <p:spPr>
          <a:xfrm>
            <a:off x="777952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" name="Google Shape;239;p152"/>
          <p:cNvSpPr txBox="1">
            <a:spLocks noGrp="1"/>
          </p:cNvSpPr>
          <p:nvPr>
            <p:ph type="body" idx="2"/>
          </p:nvPr>
        </p:nvSpPr>
        <p:spPr>
          <a:xfrm>
            <a:off x="777952" y="3362964"/>
            <a:ext cx="3076873" cy="160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0" name="Google Shape;240;p152"/>
          <p:cNvSpPr>
            <a:spLocks noGrp="1"/>
          </p:cNvSpPr>
          <p:nvPr>
            <p:ph type="pic" idx="3"/>
          </p:nvPr>
        </p:nvSpPr>
        <p:spPr>
          <a:xfrm>
            <a:off x="2028388" y="5377694"/>
            <a:ext cx="576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1" name="Google Shape;241;p152"/>
          <p:cNvSpPr txBox="1">
            <a:spLocks noGrp="1"/>
          </p:cNvSpPr>
          <p:nvPr>
            <p:ph type="body" idx="4"/>
          </p:nvPr>
        </p:nvSpPr>
        <p:spPr>
          <a:xfrm>
            <a:off x="454719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2" name="Google Shape;242;p152"/>
          <p:cNvSpPr txBox="1">
            <a:spLocks noGrp="1"/>
          </p:cNvSpPr>
          <p:nvPr>
            <p:ph type="body" idx="5"/>
          </p:nvPr>
        </p:nvSpPr>
        <p:spPr>
          <a:xfrm>
            <a:off x="4547191" y="3362964"/>
            <a:ext cx="3076873" cy="160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3" name="Google Shape;243;p152"/>
          <p:cNvSpPr>
            <a:spLocks noGrp="1"/>
          </p:cNvSpPr>
          <p:nvPr>
            <p:ph type="pic" idx="6"/>
          </p:nvPr>
        </p:nvSpPr>
        <p:spPr>
          <a:xfrm>
            <a:off x="5797627" y="5377694"/>
            <a:ext cx="576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4" name="Google Shape;244;p152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e points With Benefit">
  <p:cSld name="Thee points With Benefit">
    <p:bg>
      <p:bgPr>
        <a:solidFill>
          <a:srgbClr val="F2F2F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3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153"/>
          <p:cNvSpPr/>
          <p:nvPr/>
        </p:nvSpPr>
        <p:spPr>
          <a:xfrm>
            <a:off x="526941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153"/>
          <p:cNvSpPr/>
          <p:nvPr/>
        </p:nvSpPr>
        <p:spPr>
          <a:xfrm>
            <a:off x="4296180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153"/>
          <p:cNvSpPr/>
          <p:nvPr/>
        </p:nvSpPr>
        <p:spPr>
          <a:xfrm>
            <a:off x="8065420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153"/>
          <p:cNvSpPr txBox="1">
            <a:spLocks noGrp="1"/>
          </p:cNvSpPr>
          <p:nvPr>
            <p:ph type="body" idx="1"/>
          </p:nvPr>
        </p:nvSpPr>
        <p:spPr>
          <a:xfrm>
            <a:off x="777952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1" name="Google Shape;251;p153"/>
          <p:cNvSpPr txBox="1">
            <a:spLocks noGrp="1"/>
          </p:cNvSpPr>
          <p:nvPr>
            <p:ph type="body" idx="2"/>
          </p:nvPr>
        </p:nvSpPr>
        <p:spPr>
          <a:xfrm>
            <a:off x="777952" y="3362964"/>
            <a:ext cx="3076873" cy="97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2" name="Google Shape;252;p153"/>
          <p:cNvSpPr txBox="1">
            <a:spLocks noGrp="1"/>
          </p:cNvSpPr>
          <p:nvPr>
            <p:ph type="body" idx="3"/>
          </p:nvPr>
        </p:nvSpPr>
        <p:spPr>
          <a:xfrm>
            <a:off x="454719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3" name="Google Shape;253;p153"/>
          <p:cNvSpPr txBox="1">
            <a:spLocks noGrp="1"/>
          </p:cNvSpPr>
          <p:nvPr>
            <p:ph type="body" idx="4"/>
          </p:nvPr>
        </p:nvSpPr>
        <p:spPr>
          <a:xfrm>
            <a:off x="4547191" y="3362964"/>
            <a:ext cx="3076873" cy="97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4" name="Google Shape;254;p153"/>
          <p:cNvSpPr txBox="1">
            <a:spLocks noGrp="1"/>
          </p:cNvSpPr>
          <p:nvPr>
            <p:ph type="body" idx="5"/>
          </p:nvPr>
        </p:nvSpPr>
        <p:spPr>
          <a:xfrm>
            <a:off x="831643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5" name="Google Shape;255;p153"/>
          <p:cNvSpPr txBox="1">
            <a:spLocks noGrp="1"/>
          </p:cNvSpPr>
          <p:nvPr>
            <p:ph type="body" idx="6"/>
          </p:nvPr>
        </p:nvSpPr>
        <p:spPr>
          <a:xfrm>
            <a:off x="8316431" y="3362964"/>
            <a:ext cx="3076873" cy="97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6" name="Google Shape;256;p153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153"/>
          <p:cNvSpPr/>
          <p:nvPr/>
        </p:nvSpPr>
        <p:spPr>
          <a:xfrm>
            <a:off x="526940" y="4962525"/>
            <a:ext cx="11117374" cy="13425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153"/>
          <p:cNvSpPr txBox="1">
            <a:spLocks noGrp="1"/>
          </p:cNvSpPr>
          <p:nvPr>
            <p:ph type="body" idx="7"/>
          </p:nvPr>
        </p:nvSpPr>
        <p:spPr>
          <a:xfrm>
            <a:off x="1705822" y="5191535"/>
            <a:ext cx="8780356" cy="86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points">
  <p:cSld name="Six points">
    <p:bg>
      <p:bgPr>
        <a:solidFill>
          <a:srgbClr val="F2F2F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4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1" name="Google Shape;261;p154"/>
          <p:cNvSpPr/>
          <p:nvPr/>
        </p:nvSpPr>
        <p:spPr>
          <a:xfrm>
            <a:off x="52694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154"/>
          <p:cNvSpPr/>
          <p:nvPr/>
        </p:nvSpPr>
        <p:spPr>
          <a:xfrm>
            <a:off x="429618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154"/>
          <p:cNvSpPr/>
          <p:nvPr/>
        </p:nvSpPr>
        <p:spPr>
          <a:xfrm>
            <a:off x="8065420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154"/>
          <p:cNvSpPr/>
          <p:nvPr/>
        </p:nvSpPr>
        <p:spPr>
          <a:xfrm>
            <a:off x="526941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154"/>
          <p:cNvSpPr/>
          <p:nvPr/>
        </p:nvSpPr>
        <p:spPr>
          <a:xfrm>
            <a:off x="4296180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154"/>
          <p:cNvSpPr/>
          <p:nvPr/>
        </p:nvSpPr>
        <p:spPr>
          <a:xfrm>
            <a:off x="8065420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154"/>
          <p:cNvSpPr txBox="1">
            <a:spLocks noGrp="1"/>
          </p:cNvSpPr>
          <p:nvPr>
            <p:ph type="body" idx="1"/>
          </p:nvPr>
        </p:nvSpPr>
        <p:spPr>
          <a:xfrm>
            <a:off x="1596999" y="2463688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8" name="Google Shape;268;p154"/>
          <p:cNvSpPr txBox="1">
            <a:spLocks noGrp="1"/>
          </p:cNvSpPr>
          <p:nvPr>
            <p:ph type="body" idx="2"/>
          </p:nvPr>
        </p:nvSpPr>
        <p:spPr>
          <a:xfrm>
            <a:off x="1596998" y="2943033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9" name="Google Shape;269;p154"/>
          <p:cNvSpPr>
            <a:spLocks noGrp="1"/>
          </p:cNvSpPr>
          <p:nvPr>
            <p:ph type="pic" idx="3"/>
          </p:nvPr>
        </p:nvSpPr>
        <p:spPr>
          <a:xfrm>
            <a:off x="914935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0" name="Google Shape;270;p154"/>
          <p:cNvSpPr txBox="1">
            <a:spLocks noGrp="1"/>
          </p:cNvSpPr>
          <p:nvPr>
            <p:ph type="body" idx="4"/>
          </p:nvPr>
        </p:nvSpPr>
        <p:spPr>
          <a:xfrm>
            <a:off x="526941" y="5661946"/>
            <a:ext cx="11117373" cy="64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1" name="Google Shape;271;p154"/>
          <p:cNvSpPr txBox="1">
            <a:spLocks noGrp="1"/>
          </p:cNvSpPr>
          <p:nvPr>
            <p:ph type="body" idx="5"/>
          </p:nvPr>
        </p:nvSpPr>
        <p:spPr>
          <a:xfrm>
            <a:off x="5359063" y="2463688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2" name="Google Shape;272;p154"/>
          <p:cNvSpPr txBox="1">
            <a:spLocks noGrp="1"/>
          </p:cNvSpPr>
          <p:nvPr>
            <p:ph type="body" idx="6"/>
          </p:nvPr>
        </p:nvSpPr>
        <p:spPr>
          <a:xfrm>
            <a:off x="5359062" y="2943033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3" name="Google Shape;273;p154"/>
          <p:cNvSpPr>
            <a:spLocks noGrp="1"/>
          </p:cNvSpPr>
          <p:nvPr>
            <p:ph type="pic" idx="7"/>
          </p:nvPr>
        </p:nvSpPr>
        <p:spPr>
          <a:xfrm>
            <a:off x="4676999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4" name="Google Shape;274;p154"/>
          <p:cNvSpPr txBox="1">
            <a:spLocks noGrp="1"/>
          </p:cNvSpPr>
          <p:nvPr>
            <p:ph type="body" idx="8"/>
          </p:nvPr>
        </p:nvSpPr>
        <p:spPr>
          <a:xfrm>
            <a:off x="9111086" y="2461425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5" name="Google Shape;275;p154"/>
          <p:cNvSpPr txBox="1">
            <a:spLocks noGrp="1"/>
          </p:cNvSpPr>
          <p:nvPr>
            <p:ph type="body" idx="9"/>
          </p:nvPr>
        </p:nvSpPr>
        <p:spPr>
          <a:xfrm>
            <a:off x="9111085" y="2940770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6" name="Google Shape;276;p154"/>
          <p:cNvSpPr>
            <a:spLocks noGrp="1"/>
          </p:cNvSpPr>
          <p:nvPr>
            <p:ph type="pic" idx="13"/>
          </p:nvPr>
        </p:nvSpPr>
        <p:spPr>
          <a:xfrm>
            <a:off x="8429022" y="2725899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7" name="Google Shape;277;p154"/>
          <p:cNvSpPr txBox="1">
            <a:spLocks noGrp="1"/>
          </p:cNvSpPr>
          <p:nvPr>
            <p:ph type="body" idx="14"/>
          </p:nvPr>
        </p:nvSpPr>
        <p:spPr>
          <a:xfrm>
            <a:off x="1596999" y="4137297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8" name="Google Shape;278;p154"/>
          <p:cNvSpPr txBox="1">
            <a:spLocks noGrp="1"/>
          </p:cNvSpPr>
          <p:nvPr>
            <p:ph type="body" idx="15"/>
          </p:nvPr>
        </p:nvSpPr>
        <p:spPr>
          <a:xfrm>
            <a:off x="1596998" y="4616642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9" name="Google Shape;279;p154"/>
          <p:cNvSpPr>
            <a:spLocks noGrp="1"/>
          </p:cNvSpPr>
          <p:nvPr>
            <p:ph type="pic" idx="16"/>
          </p:nvPr>
        </p:nvSpPr>
        <p:spPr>
          <a:xfrm>
            <a:off x="914935" y="440177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0" name="Google Shape;280;p154"/>
          <p:cNvSpPr txBox="1">
            <a:spLocks noGrp="1"/>
          </p:cNvSpPr>
          <p:nvPr>
            <p:ph type="body" idx="17"/>
          </p:nvPr>
        </p:nvSpPr>
        <p:spPr>
          <a:xfrm>
            <a:off x="5359063" y="4137297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1" name="Google Shape;281;p154"/>
          <p:cNvSpPr txBox="1">
            <a:spLocks noGrp="1"/>
          </p:cNvSpPr>
          <p:nvPr>
            <p:ph type="body" idx="18"/>
          </p:nvPr>
        </p:nvSpPr>
        <p:spPr>
          <a:xfrm>
            <a:off x="5359062" y="4616642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2" name="Google Shape;282;p154"/>
          <p:cNvSpPr>
            <a:spLocks noGrp="1"/>
          </p:cNvSpPr>
          <p:nvPr>
            <p:ph type="pic" idx="19"/>
          </p:nvPr>
        </p:nvSpPr>
        <p:spPr>
          <a:xfrm>
            <a:off x="4676999" y="440177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3" name="Google Shape;283;p154"/>
          <p:cNvSpPr txBox="1">
            <a:spLocks noGrp="1"/>
          </p:cNvSpPr>
          <p:nvPr>
            <p:ph type="body" idx="20"/>
          </p:nvPr>
        </p:nvSpPr>
        <p:spPr>
          <a:xfrm>
            <a:off x="9111086" y="4135034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4" name="Google Shape;284;p154"/>
          <p:cNvSpPr txBox="1">
            <a:spLocks noGrp="1"/>
          </p:cNvSpPr>
          <p:nvPr>
            <p:ph type="body" idx="21"/>
          </p:nvPr>
        </p:nvSpPr>
        <p:spPr>
          <a:xfrm>
            <a:off x="9111085" y="4614379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" name="Google Shape;285;p154"/>
          <p:cNvSpPr>
            <a:spLocks noGrp="1"/>
          </p:cNvSpPr>
          <p:nvPr>
            <p:ph type="pic" idx="22"/>
          </p:nvPr>
        </p:nvSpPr>
        <p:spPr>
          <a:xfrm>
            <a:off x="8429022" y="4399508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" name="Google Shape;286;p154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oints">
  <p:cSld name="5 points">
    <p:bg>
      <p:bgPr>
        <a:solidFill>
          <a:srgbClr val="F2F2F2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5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9" name="Google Shape;289;p155"/>
          <p:cNvSpPr/>
          <p:nvPr/>
        </p:nvSpPr>
        <p:spPr>
          <a:xfrm>
            <a:off x="52694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155"/>
          <p:cNvSpPr/>
          <p:nvPr/>
        </p:nvSpPr>
        <p:spPr>
          <a:xfrm>
            <a:off x="429618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155"/>
          <p:cNvSpPr/>
          <p:nvPr/>
        </p:nvSpPr>
        <p:spPr>
          <a:xfrm>
            <a:off x="8065420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155"/>
          <p:cNvSpPr/>
          <p:nvPr/>
        </p:nvSpPr>
        <p:spPr>
          <a:xfrm>
            <a:off x="2316389" y="3942597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155"/>
          <p:cNvSpPr/>
          <p:nvPr/>
        </p:nvSpPr>
        <p:spPr>
          <a:xfrm>
            <a:off x="6085628" y="3942597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155"/>
          <p:cNvSpPr txBox="1">
            <a:spLocks noGrp="1"/>
          </p:cNvSpPr>
          <p:nvPr>
            <p:ph type="body" idx="1"/>
          </p:nvPr>
        </p:nvSpPr>
        <p:spPr>
          <a:xfrm>
            <a:off x="1529804" y="2350654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155"/>
          <p:cNvSpPr>
            <a:spLocks noGrp="1"/>
          </p:cNvSpPr>
          <p:nvPr>
            <p:ph type="pic" idx="2"/>
          </p:nvPr>
        </p:nvSpPr>
        <p:spPr>
          <a:xfrm>
            <a:off x="834725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6" name="Google Shape;296;p155"/>
          <p:cNvSpPr txBox="1">
            <a:spLocks noGrp="1"/>
          </p:cNvSpPr>
          <p:nvPr>
            <p:ph type="body" idx="3"/>
          </p:nvPr>
        </p:nvSpPr>
        <p:spPr>
          <a:xfrm>
            <a:off x="526941" y="5661946"/>
            <a:ext cx="11117373" cy="64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7" name="Google Shape;297;p155"/>
          <p:cNvSpPr txBox="1">
            <a:spLocks noGrp="1"/>
          </p:cNvSpPr>
          <p:nvPr>
            <p:ph type="body" idx="4"/>
          </p:nvPr>
        </p:nvSpPr>
        <p:spPr>
          <a:xfrm>
            <a:off x="5291868" y="2350654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8" name="Google Shape;298;p155"/>
          <p:cNvSpPr>
            <a:spLocks noGrp="1"/>
          </p:cNvSpPr>
          <p:nvPr>
            <p:ph type="pic" idx="5"/>
          </p:nvPr>
        </p:nvSpPr>
        <p:spPr>
          <a:xfrm>
            <a:off x="4596789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9" name="Google Shape;299;p155"/>
          <p:cNvSpPr txBox="1">
            <a:spLocks noGrp="1"/>
          </p:cNvSpPr>
          <p:nvPr>
            <p:ph type="body" idx="6"/>
          </p:nvPr>
        </p:nvSpPr>
        <p:spPr>
          <a:xfrm>
            <a:off x="9043891" y="2350654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0" name="Google Shape;300;p155"/>
          <p:cNvSpPr>
            <a:spLocks noGrp="1"/>
          </p:cNvSpPr>
          <p:nvPr>
            <p:ph type="pic" idx="7"/>
          </p:nvPr>
        </p:nvSpPr>
        <p:spPr>
          <a:xfrm>
            <a:off x="8348812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1" name="Google Shape;301;p155"/>
          <p:cNvSpPr txBox="1">
            <a:spLocks noGrp="1"/>
          </p:cNvSpPr>
          <p:nvPr>
            <p:ph type="body" idx="8"/>
          </p:nvPr>
        </p:nvSpPr>
        <p:spPr>
          <a:xfrm>
            <a:off x="3319252" y="4070003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2" name="Google Shape;302;p155"/>
          <p:cNvSpPr>
            <a:spLocks noGrp="1"/>
          </p:cNvSpPr>
          <p:nvPr>
            <p:ph type="pic" idx="9"/>
          </p:nvPr>
        </p:nvSpPr>
        <p:spPr>
          <a:xfrm>
            <a:off x="2624173" y="444751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3" name="Google Shape;303;p155"/>
          <p:cNvSpPr txBox="1">
            <a:spLocks noGrp="1"/>
          </p:cNvSpPr>
          <p:nvPr>
            <p:ph type="body" idx="13"/>
          </p:nvPr>
        </p:nvSpPr>
        <p:spPr>
          <a:xfrm>
            <a:off x="7081316" y="4070003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4" name="Google Shape;304;p155"/>
          <p:cNvSpPr>
            <a:spLocks noGrp="1"/>
          </p:cNvSpPr>
          <p:nvPr>
            <p:ph type="pic" idx="14"/>
          </p:nvPr>
        </p:nvSpPr>
        <p:spPr>
          <a:xfrm>
            <a:off x="6386237" y="444751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5" name="Google Shape;305;p155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plash 24">
  <p:cSld name="Logo Splash 24">
    <p:bg>
      <p:bgPr>
        <a:solidFill>
          <a:srgbClr val="F2F2F2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6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308" name="Google Shape;308;p156"/>
          <p:cNvGrpSpPr/>
          <p:nvPr/>
        </p:nvGrpSpPr>
        <p:grpSpPr>
          <a:xfrm>
            <a:off x="10076684" y="2041580"/>
            <a:ext cx="1684668" cy="4140145"/>
            <a:chOff x="10076684" y="2041580"/>
            <a:chExt cx="1684668" cy="4140145"/>
          </a:xfrm>
        </p:grpSpPr>
        <p:sp>
          <p:nvSpPr>
            <p:cNvPr id="309" name="Google Shape;309;p156"/>
            <p:cNvSpPr/>
            <p:nvPr/>
          </p:nvSpPr>
          <p:spPr>
            <a:xfrm>
              <a:off x="1007668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310;p156"/>
            <p:cNvSpPr/>
            <p:nvPr/>
          </p:nvSpPr>
          <p:spPr>
            <a:xfrm>
              <a:off x="1007668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156"/>
            <p:cNvSpPr/>
            <p:nvPr/>
          </p:nvSpPr>
          <p:spPr>
            <a:xfrm>
              <a:off x="1007668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2" name="Google Shape;312;p156"/>
            <p:cNvSpPr/>
            <p:nvPr/>
          </p:nvSpPr>
          <p:spPr>
            <a:xfrm>
              <a:off x="1007668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3" name="Google Shape;313;p156"/>
          <p:cNvGrpSpPr/>
          <p:nvPr/>
        </p:nvGrpSpPr>
        <p:grpSpPr>
          <a:xfrm>
            <a:off x="8166737" y="2041580"/>
            <a:ext cx="1684668" cy="4140145"/>
            <a:chOff x="8181209" y="2041580"/>
            <a:chExt cx="1684668" cy="4140145"/>
          </a:xfrm>
        </p:grpSpPr>
        <p:sp>
          <p:nvSpPr>
            <p:cNvPr id="314" name="Google Shape;314;p156"/>
            <p:cNvSpPr/>
            <p:nvPr/>
          </p:nvSpPr>
          <p:spPr>
            <a:xfrm>
              <a:off x="8181209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p156"/>
            <p:cNvSpPr/>
            <p:nvPr/>
          </p:nvSpPr>
          <p:spPr>
            <a:xfrm>
              <a:off x="8181209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156"/>
            <p:cNvSpPr/>
            <p:nvPr/>
          </p:nvSpPr>
          <p:spPr>
            <a:xfrm>
              <a:off x="8181209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156"/>
            <p:cNvSpPr/>
            <p:nvPr/>
          </p:nvSpPr>
          <p:spPr>
            <a:xfrm>
              <a:off x="8181209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8" name="Google Shape;318;p156"/>
          <p:cNvGrpSpPr/>
          <p:nvPr/>
        </p:nvGrpSpPr>
        <p:grpSpPr>
          <a:xfrm>
            <a:off x="6256788" y="2041580"/>
            <a:ext cx="1684668" cy="4140145"/>
            <a:chOff x="6285734" y="2041580"/>
            <a:chExt cx="1684668" cy="4140145"/>
          </a:xfrm>
        </p:grpSpPr>
        <p:sp>
          <p:nvSpPr>
            <p:cNvPr id="319" name="Google Shape;319;p156"/>
            <p:cNvSpPr/>
            <p:nvPr/>
          </p:nvSpPr>
          <p:spPr>
            <a:xfrm>
              <a:off x="628573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" name="Google Shape;320;p156"/>
            <p:cNvSpPr/>
            <p:nvPr/>
          </p:nvSpPr>
          <p:spPr>
            <a:xfrm>
              <a:off x="628573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1" name="Google Shape;321;p156"/>
            <p:cNvSpPr/>
            <p:nvPr/>
          </p:nvSpPr>
          <p:spPr>
            <a:xfrm>
              <a:off x="628573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2" name="Google Shape;322;p156"/>
            <p:cNvSpPr/>
            <p:nvPr/>
          </p:nvSpPr>
          <p:spPr>
            <a:xfrm>
              <a:off x="628573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3" name="Google Shape;323;p156"/>
          <p:cNvGrpSpPr/>
          <p:nvPr/>
        </p:nvGrpSpPr>
        <p:grpSpPr>
          <a:xfrm>
            <a:off x="4346839" y="2041580"/>
            <a:ext cx="1684668" cy="4140145"/>
            <a:chOff x="4390259" y="2041580"/>
            <a:chExt cx="1684668" cy="4140145"/>
          </a:xfrm>
        </p:grpSpPr>
        <p:sp>
          <p:nvSpPr>
            <p:cNvPr id="324" name="Google Shape;324;p156"/>
            <p:cNvSpPr/>
            <p:nvPr/>
          </p:nvSpPr>
          <p:spPr>
            <a:xfrm>
              <a:off x="4390259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" name="Google Shape;325;p156"/>
            <p:cNvSpPr/>
            <p:nvPr/>
          </p:nvSpPr>
          <p:spPr>
            <a:xfrm>
              <a:off x="4390259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6" name="Google Shape;326;p156"/>
            <p:cNvSpPr/>
            <p:nvPr/>
          </p:nvSpPr>
          <p:spPr>
            <a:xfrm>
              <a:off x="4390259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7" name="Google Shape;327;p156"/>
            <p:cNvSpPr/>
            <p:nvPr/>
          </p:nvSpPr>
          <p:spPr>
            <a:xfrm>
              <a:off x="4390259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8" name="Google Shape;328;p156"/>
          <p:cNvGrpSpPr/>
          <p:nvPr/>
        </p:nvGrpSpPr>
        <p:grpSpPr>
          <a:xfrm>
            <a:off x="2436890" y="2041580"/>
            <a:ext cx="1684668" cy="4140145"/>
            <a:chOff x="2494784" y="2041580"/>
            <a:chExt cx="1684668" cy="4140145"/>
          </a:xfrm>
        </p:grpSpPr>
        <p:sp>
          <p:nvSpPr>
            <p:cNvPr id="329" name="Google Shape;329;p156"/>
            <p:cNvSpPr/>
            <p:nvPr/>
          </p:nvSpPr>
          <p:spPr>
            <a:xfrm>
              <a:off x="249478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156"/>
            <p:cNvSpPr/>
            <p:nvPr/>
          </p:nvSpPr>
          <p:spPr>
            <a:xfrm>
              <a:off x="249478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1" name="Google Shape;331;p156"/>
            <p:cNvSpPr/>
            <p:nvPr/>
          </p:nvSpPr>
          <p:spPr>
            <a:xfrm>
              <a:off x="249478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2" name="Google Shape;332;p156"/>
            <p:cNvSpPr/>
            <p:nvPr/>
          </p:nvSpPr>
          <p:spPr>
            <a:xfrm>
              <a:off x="249478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3" name="Google Shape;333;p156"/>
          <p:cNvGrpSpPr/>
          <p:nvPr/>
        </p:nvGrpSpPr>
        <p:grpSpPr>
          <a:xfrm>
            <a:off x="526941" y="2041580"/>
            <a:ext cx="1684668" cy="4140145"/>
            <a:chOff x="526941" y="2041580"/>
            <a:chExt cx="1684668" cy="4140145"/>
          </a:xfrm>
        </p:grpSpPr>
        <p:sp>
          <p:nvSpPr>
            <p:cNvPr id="334" name="Google Shape;334;p156"/>
            <p:cNvSpPr/>
            <p:nvPr/>
          </p:nvSpPr>
          <p:spPr>
            <a:xfrm>
              <a:off x="526941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5" name="Google Shape;335;p156"/>
            <p:cNvSpPr/>
            <p:nvPr/>
          </p:nvSpPr>
          <p:spPr>
            <a:xfrm>
              <a:off x="526941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6" name="Google Shape;336;p156"/>
            <p:cNvSpPr/>
            <p:nvPr/>
          </p:nvSpPr>
          <p:spPr>
            <a:xfrm>
              <a:off x="526941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7" name="Google Shape;337;p156"/>
            <p:cNvSpPr/>
            <p:nvPr/>
          </p:nvSpPr>
          <p:spPr>
            <a:xfrm>
              <a:off x="526941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8" name="Google Shape;338;p156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e points with Card">
  <p:cSld name="Thee points with Card">
    <p:bg>
      <p:bgPr>
        <a:solidFill>
          <a:srgbClr val="F2F2F2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7"/>
          <p:cNvSpPr/>
          <p:nvPr/>
        </p:nvSpPr>
        <p:spPr>
          <a:xfrm>
            <a:off x="8148831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57"/>
          <p:cNvSpPr/>
          <p:nvPr/>
        </p:nvSpPr>
        <p:spPr>
          <a:xfrm>
            <a:off x="4430655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57"/>
          <p:cNvSpPr/>
          <p:nvPr/>
        </p:nvSpPr>
        <p:spPr>
          <a:xfrm>
            <a:off x="705624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57"/>
          <p:cNvSpPr>
            <a:spLocks noGrp="1"/>
          </p:cNvSpPr>
          <p:nvPr>
            <p:ph type="pic" idx="2"/>
          </p:nvPr>
        </p:nvSpPr>
        <p:spPr>
          <a:xfrm>
            <a:off x="705623" y="2296598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4" name="Google Shape;344;p157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5" name="Google Shape;345;p157"/>
          <p:cNvSpPr txBox="1">
            <a:spLocks noGrp="1"/>
          </p:cNvSpPr>
          <p:nvPr>
            <p:ph type="body" idx="1"/>
          </p:nvPr>
        </p:nvSpPr>
        <p:spPr>
          <a:xfrm>
            <a:off x="829106" y="4858949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6" name="Google Shape;346;p157"/>
          <p:cNvSpPr txBox="1">
            <a:spLocks noGrp="1"/>
          </p:cNvSpPr>
          <p:nvPr>
            <p:ph type="body" idx="3"/>
          </p:nvPr>
        </p:nvSpPr>
        <p:spPr>
          <a:xfrm>
            <a:off x="829106" y="5501565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7" name="Google Shape;347;p157"/>
          <p:cNvSpPr>
            <a:spLocks noGrp="1"/>
          </p:cNvSpPr>
          <p:nvPr>
            <p:ph type="pic" idx="4"/>
          </p:nvPr>
        </p:nvSpPr>
        <p:spPr>
          <a:xfrm>
            <a:off x="4430655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8" name="Google Shape;348;p157"/>
          <p:cNvSpPr txBox="1">
            <a:spLocks noGrp="1"/>
          </p:cNvSpPr>
          <p:nvPr>
            <p:ph type="body" idx="5"/>
          </p:nvPr>
        </p:nvSpPr>
        <p:spPr>
          <a:xfrm>
            <a:off x="4554138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9" name="Google Shape;349;p157"/>
          <p:cNvSpPr txBox="1">
            <a:spLocks noGrp="1"/>
          </p:cNvSpPr>
          <p:nvPr>
            <p:ph type="body" idx="6"/>
          </p:nvPr>
        </p:nvSpPr>
        <p:spPr>
          <a:xfrm>
            <a:off x="4554138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0" name="Google Shape;350;p157"/>
          <p:cNvSpPr>
            <a:spLocks noGrp="1"/>
          </p:cNvSpPr>
          <p:nvPr>
            <p:ph type="pic" idx="7"/>
          </p:nvPr>
        </p:nvSpPr>
        <p:spPr>
          <a:xfrm>
            <a:off x="8148829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1" name="Google Shape;351;p157"/>
          <p:cNvSpPr txBox="1">
            <a:spLocks noGrp="1"/>
          </p:cNvSpPr>
          <p:nvPr>
            <p:ph type="body" idx="8"/>
          </p:nvPr>
        </p:nvSpPr>
        <p:spPr>
          <a:xfrm>
            <a:off x="8272312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2" name="Google Shape;352;p157"/>
          <p:cNvSpPr txBox="1">
            <a:spLocks noGrp="1"/>
          </p:cNvSpPr>
          <p:nvPr>
            <p:ph type="body" idx="9"/>
          </p:nvPr>
        </p:nvSpPr>
        <p:spPr>
          <a:xfrm>
            <a:off x="8272312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3" name="Google Shape;353;p157"/>
          <p:cNvSpPr>
            <a:spLocks noGrp="1"/>
          </p:cNvSpPr>
          <p:nvPr>
            <p:ph type="body" idx="13"/>
          </p:nvPr>
        </p:nvSpPr>
        <p:spPr>
          <a:xfrm>
            <a:off x="2038671" y="4184303"/>
            <a:ext cx="657744" cy="65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4" name="Google Shape;354;p157"/>
          <p:cNvSpPr>
            <a:spLocks noGrp="1"/>
          </p:cNvSpPr>
          <p:nvPr>
            <p:ph type="body" idx="14"/>
          </p:nvPr>
        </p:nvSpPr>
        <p:spPr>
          <a:xfrm>
            <a:off x="9481876" y="4184303"/>
            <a:ext cx="657744" cy="65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5" name="Google Shape;355;p157"/>
          <p:cNvSpPr>
            <a:spLocks noGrp="1"/>
          </p:cNvSpPr>
          <p:nvPr>
            <p:ph type="body" idx="15"/>
          </p:nvPr>
        </p:nvSpPr>
        <p:spPr>
          <a:xfrm>
            <a:off x="5813279" y="4184303"/>
            <a:ext cx="657744" cy="65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6" name="Google Shape;356;p157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ards with room on the botttom">
  <p:cSld name="Three cards with room on the botttom">
    <p:bg>
      <p:bgPr>
        <a:solidFill>
          <a:srgbClr val="F2F2F2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8"/>
          <p:cNvSpPr/>
          <p:nvPr/>
        </p:nvSpPr>
        <p:spPr>
          <a:xfrm>
            <a:off x="8148831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158"/>
          <p:cNvSpPr/>
          <p:nvPr/>
        </p:nvSpPr>
        <p:spPr>
          <a:xfrm>
            <a:off x="4430655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158"/>
          <p:cNvSpPr/>
          <p:nvPr/>
        </p:nvSpPr>
        <p:spPr>
          <a:xfrm>
            <a:off x="705624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158"/>
          <p:cNvSpPr>
            <a:spLocks noGrp="1"/>
          </p:cNvSpPr>
          <p:nvPr>
            <p:ph type="pic" idx="2"/>
          </p:nvPr>
        </p:nvSpPr>
        <p:spPr>
          <a:xfrm>
            <a:off x="705623" y="1994847"/>
            <a:ext cx="3323839" cy="18726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2" name="Google Shape;362;p158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3" name="Google Shape;363;p158"/>
          <p:cNvSpPr txBox="1">
            <a:spLocks noGrp="1"/>
          </p:cNvSpPr>
          <p:nvPr>
            <p:ph type="body" idx="1"/>
          </p:nvPr>
        </p:nvSpPr>
        <p:spPr>
          <a:xfrm>
            <a:off x="829106" y="3940389"/>
            <a:ext cx="3076873" cy="12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4" name="Google Shape;364;p158"/>
          <p:cNvSpPr>
            <a:spLocks noGrp="1"/>
          </p:cNvSpPr>
          <p:nvPr>
            <p:ph type="pic" idx="3"/>
          </p:nvPr>
        </p:nvSpPr>
        <p:spPr>
          <a:xfrm>
            <a:off x="4430655" y="1993383"/>
            <a:ext cx="3323839" cy="18726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5" name="Google Shape;365;p158"/>
          <p:cNvSpPr txBox="1">
            <a:spLocks noGrp="1"/>
          </p:cNvSpPr>
          <p:nvPr>
            <p:ph type="body" idx="4"/>
          </p:nvPr>
        </p:nvSpPr>
        <p:spPr>
          <a:xfrm>
            <a:off x="4554138" y="3938925"/>
            <a:ext cx="3076873" cy="12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6" name="Google Shape;366;p158"/>
          <p:cNvSpPr>
            <a:spLocks noGrp="1"/>
          </p:cNvSpPr>
          <p:nvPr>
            <p:ph type="pic" idx="5"/>
          </p:nvPr>
        </p:nvSpPr>
        <p:spPr>
          <a:xfrm>
            <a:off x="8148829" y="1993383"/>
            <a:ext cx="3323839" cy="18726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7" name="Google Shape;367;p158"/>
          <p:cNvSpPr txBox="1">
            <a:spLocks noGrp="1"/>
          </p:cNvSpPr>
          <p:nvPr>
            <p:ph type="body" idx="6"/>
          </p:nvPr>
        </p:nvSpPr>
        <p:spPr>
          <a:xfrm>
            <a:off x="8272312" y="3938925"/>
            <a:ext cx="3076873" cy="12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8" name="Google Shape;368;p158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ee points with Card">
  <p:cSld name="1_Thee points with Card">
    <p:bg>
      <p:bgPr>
        <a:solidFill>
          <a:srgbClr val="F2F2F2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9"/>
          <p:cNvSpPr/>
          <p:nvPr/>
        </p:nvSpPr>
        <p:spPr>
          <a:xfrm>
            <a:off x="8148831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159"/>
          <p:cNvSpPr/>
          <p:nvPr/>
        </p:nvSpPr>
        <p:spPr>
          <a:xfrm>
            <a:off x="4430655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159"/>
          <p:cNvSpPr/>
          <p:nvPr/>
        </p:nvSpPr>
        <p:spPr>
          <a:xfrm>
            <a:off x="705624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159"/>
          <p:cNvSpPr>
            <a:spLocks noGrp="1"/>
          </p:cNvSpPr>
          <p:nvPr>
            <p:ph type="pic" idx="2"/>
          </p:nvPr>
        </p:nvSpPr>
        <p:spPr>
          <a:xfrm>
            <a:off x="705623" y="2296598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4" name="Google Shape;374;p159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5" name="Google Shape;375;p159"/>
          <p:cNvSpPr txBox="1">
            <a:spLocks noGrp="1"/>
          </p:cNvSpPr>
          <p:nvPr>
            <p:ph type="body" idx="1"/>
          </p:nvPr>
        </p:nvSpPr>
        <p:spPr>
          <a:xfrm>
            <a:off x="829106" y="4858949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6" name="Google Shape;376;p159"/>
          <p:cNvSpPr txBox="1">
            <a:spLocks noGrp="1"/>
          </p:cNvSpPr>
          <p:nvPr>
            <p:ph type="body" idx="3"/>
          </p:nvPr>
        </p:nvSpPr>
        <p:spPr>
          <a:xfrm>
            <a:off x="829106" y="5501565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7" name="Google Shape;377;p159"/>
          <p:cNvSpPr>
            <a:spLocks noGrp="1"/>
          </p:cNvSpPr>
          <p:nvPr>
            <p:ph type="pic" idx="4"/>
          </p:nvPr>
        </p:nvSpPr>
        <p:spPr>
          <a:xfrm>
            <a:off x="4430655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8" name="Google Shape;378;p159"/>
          <p:cNvSpPr txBox="1">
            <a:spLocks noGrp="1"/>
          </p:cNvSpPr>
          <p:nvPr>
            <p:ph type="body" idx="5"/>
          </p:nvPr>
        </p:nvSpPr>
        <p:spPr>
          <a:xfrm>
            <a:off x="4554138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9" name="Google Shape;379;p159"/>
          <p:cNvSpPr txBox="1">
            <a:spLocks noGrp="1"/>
          </p:cNvSpPr>
          <p:nvPr>
            <p:ph type="body" idx="6"/>
          </p:nvPr>
        </p:nvSpPr>
        <p:spPr>
          <a:xfrm>
            <a:off x="4554138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0" name="Google Shape;380;p159"/>
          <p:cNvSpPr>
            <a:spLocks noGrp="1"/>
          </p:cNvSpPr>
          <p:nvPr>
            <p:ph type="pic" idx="7"/>
          </p:nvPr>
        </p:nvSpPr>
        <p:spPr>
          <a:xfrm>
            <a:off x="8148829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1" name="Google Shape;381;p159"/>
          <p:cNvSpPr txBox="1">
            <a:spLocks noGrp="1"/>
          </p:cNvSpPr>
          <p:nvPr>
            <p:ph type="body" idx="8"/>
          </p:nvPr>
        </p:nvSpPr>
        <p:spPr>
          <a:xfrm>
            <a:off x="8272312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2" name="Google Shape;382;p159"/>
          <p:cNvSpPr txBox="1">
            <a:spLocks noGrp="1"/>
          </p:cNvSpPr>
          <p:nvPr>
            <p:ph type="body" idx="9"/>
          </p:nvPr>
        </p:nvSpPr>
        <p:spPr>
          <a:xfrm>
            <a:off x="8272312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3" name="Google Shape;383;p159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oints with Card">
  <p:cSld name="Two points with Card">
    <p:bg>
      <p:bgPr>
        <a:solidFill>
          <a:srgbClr val="F2F2F2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0"/>
          <p:cNvSpPr/>
          <p:nvPr/>
        </p:nvSpPr>
        <p:spPr>
          <a:xfrm>
            <a:off x="1000899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160"/>
          <p:cNvSpPr>
            <a:spLocks noGrp="1"/>
          </p:cNvSpPr>
          <p:nvPr>
            <p:ph type="pic" idx="2"/>
          </p:nvPr>
        </p:nvSpPr>
        <p:spPr>
          <a:xfrm>
            <a:off x="1000899" y="2065070"/>
            <a:ext cx="4028304" cy="16137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7" name="Google Shape;387;p160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160"/>
          <p:cNvSpPr txBox="1">
            <a:spLocks noGrp="1"/>
          </p:cNvSpPr>
          <p:nvPr>
            <p:ph type="body" idx="1"/>
          </p:nvPr>
        </p:nvSpPr>
        <p:spPr>
          <a:xfrm>
            <a:off x="1286649" y="3693971"/>
            <a:ext cx="3456802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9" name="Google Shape;389;p160"/>
          <p:cNvSpPr txBox="1">
            <a:spLocks noGrp="1"/>
          </p:cNvSpPr>
          <p:nvPr>
            <p:ph type="body" idx="3"/>
          </p:nvPr>
        </p:nvSpPr>
        <p:spPr>
          <a:xfrm>
            <a:off x="1286649" y="4336587"/>
            <a:ext cx="3456802" cy="162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0" name="Google Shape;390;p160"/>
          <p:cNvSpPr/>
          <p:nvPr/>
        </p:nvSpPr>
        <p:spPr>
          <a:xfrm>
            <a:off x="7255102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160"/>
          <p:cNvSpPr>
            <a:spLocks noGrp="1"/>
          </p:cNvSpPr>
          <p:nvPr>
            <p:ph type="pic" idx="4"/>
          </p:nvPr>
        </p:nvSpPr>
        <p:spPr>
          <a:xfrm>
            <a:off x="7255102" y="2065070"/>
            <a:ext cx="4028304" cy="16137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2" name="Google Shape;392;p160"/>
          <p:cNvSpPr txBox="1">
            <a:spLocks noGrp="1"/>
          </p:cNvSpPr>
          <p:nvPr>
            <p:ph type="body" idx="5"/>
          </p:nvPr>
        </p:nvSpPr>
        <p:spPr>
          <a:xfrm>
            <a:off x="7540852" y="3693971"/>
            <a:ext cx="3456802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3" name="Google Shape;393;p160"/>
          <p:cNvSpPr txBox="1">
            <a:spLocks noGrp="1"/>
          </p:cNvSpPr>
          <p:nvPr>
            <p:ph type="body" idx="6"/>
          </p:nvPr>
        </p:nvSpPr>
        <p:spPr>
          <a:xfrm>
            <a:off x="7540852" y="4336587"/>
            <a:ext cx="3456802" cy="162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4" name="Google Shape;394;p160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oints side by side">
  <p:cSld name="Two points side by side">
    <p:bg>
      <p:bgPr>
        <a:solidFill>
          <a:srgbClr val="F2F2F2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1"/>
          <p:cNvSpPr/>
          <p:nvPr/>
        </p:nvSpPr>
        <p:spPr>
          <a:xfrm>
            <a:off x="1000899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7" name="Google Shape;397;p161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8" name="Google Shape;398;p161"/>
          <p:cNvSpPr txBox="1">
            <a:spLocks noGrp="1"/>
          </p:cNvSpPr>
          <p:nvPr>
            <p:ph type="body" idx="1"/>
          </p:nvPr>
        </p:nvSpPr>
        <p:spPr>
          <a:xfrm>
            <a:off x="1000900" y="2063606"/>
            <a:ext cx="4028300" cy="10034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9" name="Google Shape;399;p161"/>
          <p:cNvSpPr txBox="1">
            <a:spLocks noGrp="1"/>
          </p:cNvSpPr>
          <p:nvPr>
            <p:ph type="body" idx="2"/>
          </p:nvPr>
        </p:nvSpPr>
        <p:spPr>
          <a:xfrm>
            <a:off x="1286649" y="3219451"/>
            <a:ext cx="3456802" cy="273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0" name="Google Shape;400;p161"/>
          <p:cNvSpPr/>
          <p:nvPr/>
        </p:nvSpPr>
        <p:spPr>
          <a:xfrm>
            <a:off x="7255102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161"/>
          <p:cNvSpPr txBox="1">
            <a:spLocks noGrp="1"/>
          </p:cNvSpPr>
          <p:nvPr>
            <p:ph type="body" idx="3"/>
          </p:nvPr>
        </p:nvSpPr>
        <p:spPr>
          <a:xfrm>
            <a:off x="7255103" y="2063606"/>
            <a:ext cx="4028300" cy="1003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2" name="Google Shape;402;p161"/>
          <p:cNvSpPr txBox="1">
            <a:spLocks noGrp="1"/>
          </p:cNvSpPr>
          <p:nvPr>
            <p:ph type="body" idx="4"/>
          </p:nvPr>
        </p:nvSpPr>
        <p:spPr>
          <a:xfrm>
            <a:off x="7540852" y="3219451"/>
            <a:ext cx="3456802" cy="273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3" name="Google Shape;403;p161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ircles">
  <p:cSld name="Four Circles">
    <p:bg>
      <p:bgPr>
        <a:solidFill>
          <a:srgbClr val="F2F2F2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62"/>
          <p:cNvSpPr>
            <a:spLocks noGrp="1"/>
          </p:cNvSpPr>
          <p:nvPr>
            <p:ph type="pic" idx="2"/>
          </p:nvPr>
        </p:nvSpPr>
        <p:spPr>
          <a:xfrm>
            <a:off x="3612900" y="202442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6" name="Google Shape;406;p162"/>
          <p:cNvSpPr>
            <a:spLocks noGrp="1"/>
          </p:cNvSpPr>
          <p:nvPr>
            <p:ph type="pic" idx="3"/>
          </p:nvPr>
        </p:nvSpPr>
        <p:spPr>
          <a:xfrm>
            <a:off x="6417216" y="203275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7" name="Google Shape;407;p162"/>
          <p:cNvSpPr txBox="1">
            <a:spLocks noGrp="1"/>
          </p:cNvSpPr>
          <p:nvPr>
            <p:ph type="body" idx="1"/>
          </p:nvPr>
        </p:nvSpPr>
        <p:spPr>
          <a:xfrm>
            <a:off x="6440734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8" name="Google Shape;408;p162"/>
          <p:cNvSpPr>
            <a:spLocks noGrp="1"/>
          </p:cNvSpPr>
          <p:nvPr>
            <p:ph type="body" idx="4"/>
          </p:nvPr>
        </p:nvSpPr>
        <p:spPr>
          <a:xfrm>
            <a:off x="7836672" y="2032754"/>
            <a:ext cx="657744" cy="6588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9" name="Google Shape;409;p162"/>
          <p:cNvSpPr>
            <a:spLocks noGrp="1"/>
          </p:cNvSpPr>
          <p:nvPr>
            <p:ph type="pic" idx="5"/>
          </p:nvPr>
        </p:nvSpPr>
        <p:spPr>
          <a:xfrm>
            <a:off x="9284400" y="203275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0" name="Google Shape;410;p162"/>
          <p:cNvSpPr txBox="1">
            <a:spLocks noGrp="1"/>
          </p:cNvSpPr>
          <p:nvPr>
            <p:ph type="body" idx="6"/>
          </p:nvPr>
        </p:nvSpPr>
        <p:spPr>
          <a:xfrm>
            <a:off x="9307918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1" name="Google Shape;411;p162"/>
          <p:cNvSpPr txBox="1">
            <a:spLocks noGrp="1"/>
          </p:cNvSpPr>
          <p:nvPr>
            <p:ph type="body" idx="7"/>
          </p:nvPr>
        </p:nvSpPr>
        <p:spPr>
          <a:xfrm>
            <a:off x="9308600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2" name="Google Shape;412;p162"/>
          <p:cNvSpPr>
            <a:spLocks noGrp="1"/>
          </p:cNvSpPr>
          <p:nvPr>
            <p:ph type="body" idx="8"/>
          </p:nvPr>
        </p:nvSpPr>
        <p:spPr>
          <a:xfrm>
            <a:off x="10703856" y="2032754"/>
            <a:ext cx="657744" cy="6588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3" name="Google Shape;413;p162"/>
          <p:cNvSpPr>
            <a:spLocks noGrp="1"/>
          </p:cNvSpPr>
          <p:nvPr>
            <p:ph type="pic" idx="9"/>
          </p:nvPr>
        </p:nvSpPr>
        <p:spPr>
          <a:xfrm>
            <a:off x="760195" y="202442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4" name="Google Shape;414;p162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5" name="Google Shape;415;p162"/>
          <p:cNvSpPr txBox="1">
            <a:spLocks noGrp="1"/>
          </p:cNvSpPr>
          <p:nvPr>
            <p:ph type="body" idx="13"/>
          </p:nvPr>
        </p:nvSpPr>
        <p:spPr>
          <a:xfrm>
            <a:off x="783713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6" name="Google Shape;416;p162"/>
          <p:cNvSpPr txBox="1">
            <a:spLocks noGrp="1"/>
          </p:cNvSpPr>
          <p:nvPr>
            <p:ph type="body" idx="14"/>
          </p:nvPr>
        </p:nvSpPr>
        <p:spPr>
          <a:xfrm>
            <a:off x="784395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7" name="Google Shape;417;p162"/>
          <p:cNvSpPr>
            <a:spLocks noGrp="1"/>
          </p:cNvSpPr>
          <p:nvPr>
            <p:ph type="body" idx="15"/>
          </p:nvPr>
        </p:nvSpPr>
        <p:spPr>
          <a:xfrm>
            <a:off x="2179651" y="2024424"/>
            <a:ext cx="657744" cy="658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8" name="Google Shape;418;p162"/>
          <p:cNvSpPr txBox="1">
            <a:spLocks noGrp="1"/>
          </p:cNvSpPr>
          <p:nvPr>
            <p:ph type="body" idx="16"/>
          </p:nvPr>
        </p:nvSpPr>
        <p:spPr>
          <a:xfrm>
            <a:off x="3636418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9" name="Google Shape;419;p162"/>
          <p:cNvSpPr txBox="1">
            <a:spLocks noGrp="1"/>
          </p:cNvSpPr>
          <p:nvPr>
            <p:ph type="body" idx="17"/>
          </p:nvPr>
        </p:nvSpPr>
        <p:spPr>
          <a:xfrm>
            <a:off x="3637100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0" name="Google Shape;420;p162"/>
          <p:cNvSpPr txBox="1">
            <a:spLocks noGrp="1"/>
          </p:cNvSpPr>
          <p:nvPr>
            <p:ph type="body" idx="18"/>
          </p:nvPr>
        </p:nvSpPr>
        <p:spPr>
          <a:xfrm>
            <a:off x="6441416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1" name="Google Shape;421;p162"/>
          <p:cNvSpPr>
            <a:spLocks noGrp="1"/>
          </p:cNvSpPr>
          <p:nvPr>
            <p:ph type="body" idx="19"/>
          </p:nvPr>
        </p:nvSpPr>
        <p:spPr>
          <a:xfrm>
            <a:off x="5032356" y="2024424"/>
            <a:ext cx="657744" cy="658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2" name="Google Shape;422;p162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squares">
  <p:cSld name="Four squares">
    <p:bg>
      <p:bgPr>
        <a:solidFill>
          <a:srgbClr val="F2F2F2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63"/>
          <p:cNvSpPr>
            <a:spLocks noGrp="1"/>
          </p:cNvSpPr>
          <p:nvPr>
            <p:ph type="pic" idx="2"/>
          </p:nvPr>
        </p:nvSpPr>
        <p:spPr>
          <a:xfrm>
            <a:off x="3612900" y="202442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5" name="Google Shape;425;p163"/>
          <p:cNvSpPr>
            <a:spLocks noGrp="1"/>
          </p:cNvSpPr>
          <p:nvPr>
            <p:ph type="pic" idx="3"/>
          </p:nvPr>
        </p:nvSpPr>
        <p:spPr>
          <a:xfrm>
            <a:off x="6417216" y="203275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6" name="Google Shape;426;p163"/>
          <p:cNvSpPr txBox="1">
            <a:spLocks noGrp="1"/>
          </p:cNvSpPr>
          <p:nvPr>
            <p:ph type="body" idx="1"/>
          </p:nvPr>
        </p:nvSpPr>
        <p:spPr>
          <a:xfrm>
            <a:off x="6440734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7" name="Google Shape;427;p163"/>
          <p:cNvSpPr>
            <a:spLocks noGrp="1"/>
          </p:cNvSpPr>
          <p:nvPr>
            <p:ph type="pic" idx="4"/>
          </p:nvPr>
        </p:nvSpPr>
        <p:spPr>
          <a:xfrm>
            <a:off x="9284400" y="203275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8" name="Google Shape;428;p163"/>
          <p:cNvSpPr txBox="1">
            <a:spLocks noGrp="1"/>
          </p:cNvSpPr>
          <p:nvPr>
            <p:ph type="body" idx="5"/>
          </p:nvPr>
        </p:nvSpPr>
        <p:spPr>
          <a:xfrm>
            <a:off x="9307918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9" name="Google Shape;429;p163"/>
          <p:cNvSpPr txBox="1">
            <a:spLocks noGrp="1"/>
          </p:cNvSpPr>
          <p:nvPr>
            <p:ph type="body" idx="6"/>
          </p:nvPr>
        </p:nvSpPr>
        <p:spPr>
          <a:xfrm>
            <a:off x="9308600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0" name="Google Shape;430;p163"/>
          <p:cNvSpPr>
            <a:spLocks noGrp="1"/>
          </p:cNvSpPr>
          <p:nvPr>
            <p:ph type="pic" idx="7"/>
          </p:nvPr>
        </p:nvSpPr>
        <p:spPr>
          <a:xfrm>
            <a:off x="760195" y="202442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1" name="Google Shape;431;p163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2" name="Google Shape;432;p163"/>
          <p:cNvSpPr txBox="1">
            <a:spLocks noGrp="1"/>
          </p:cNvSpPr>
          <p:nvPr>
            <p:ph type="body" idx="8"/>
          </p:nvPr>
        </p:nvSpPr>
        <p:spPr>
          <a:xfrm>
            <a:off x="783713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3" name="Google Shape;433;p163"/>
          <p:cNvSpPr txBox="1">
            <a:spLocks noGrp="1"/>
          </p:cNvSpPr>
          <p:nvPr>
            <p:ph type="body" idx="9"/>
          </p:nvPr>
        </p:nvSpPr>
        <p:spPr>
          <a:xfrm>
            <a:off x="784395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4" name="Google Shape;434;p163"/>
          <p:cNvSpPr txBox="1">
            <a:spLocks noGrp="1"/>
          </p:cNvSpPr>
          <p:nvPr>
            <p:ph type="body" idx="13"/>
          </p:nvPr>
        </p:nvSpPr>
        <p:spPr>
          <a:xfrm>
            <a:off x="3636418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5" name="Google Shape;435;p163"/>
          <p:cNvSpPr txBox="1">
            <a:spLocks noGrp="1"/>
          </p:cNvSpPr>
          <p:nvPr>
            <p:ph type="body" idx="14"/>
          </p:nvPr>
        </p:nvSpPr>
        <p:spPr>
          <a:xfrm>
            <a:off x="3637100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6" name="Google Shape;436;p163"/>
          <p:cNvSpPr txBox="1">
            <a:spLocks noGrp="1"/>
          </p:cNvSpPr>
          <p:nvPr>
            <p:ph type="body" idx="15"/>
          </p:nvPr>
        </p:nvSpPr>
        <p:spPr>
          <a:xfrm>
            <a:off x="6441416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7" name="Google Shape;437;p163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Circles">
  <p:cSld name="Eight Circles">
    <p:bg>
      <p:bgPr>
        <a:solidFill>
          <a:srgbClr val="F2F2F2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64"/>
          <p:cNvSpPr>
            <a:spLocks noGrp="1"/>
          </p:cNvSpPr>
          <p:nvPr>
            <p:ph type="pic" idx="2"/>
          </p:nvPr>
        </p:nvSpPr>
        <p:spPr>
          <a:xfrm>
            <a:off x="3979529" y="191480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0" name="Google Shape;440;p164"/>
          <p:cNvSpPr>
            <a:spLocks noGrp="1"/>
          </p:cNvSpPr>
          <p:nvPr>
            <p:ph type="pic" idx="3"/>
          </p:nvPr>
        </p:nvSpPr>
        <p:spPr>
          <a:xfrm>
            <a:off x="6783845" y="192313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1" name="Google Shape;441;p164"/>
          <p:cNvSpPr txBox="1">
            <a:spLocks noGrp="1"/>
          </p:cNvSpPr>
          <p:nvPr>
            <p:ph type="body" idx="1"/>
          </p:nvPr>
        </p:nvSpPr>
        <p:spPr>
          <a:xfrm>
            <a:off x="6440734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2" name="Google Shape;442;p164"/>
          <p:cNvSpPr>
            <a:spLocks noGrp="1"/>
          </p:cNvSpPr>
          <p:nvPr>
            <p:ph type="body" idx="4"/>
          </p:nvPr>
        </p:nvSpPr>
        <p:spPr>
          <a:xfrm>
            <a:off x="7677999" y="1921864"/>
            <a:ext cx="428400" cy="428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3" name="Google Shape;443;p164"/>
          <p:cNvSpPr>
            <a:spLocks noGrp="1"/>
          </p:cNvSpPr>
          <p:nvPr>
            <p:ph type="pic" idx="5"/>
          </p:nvPr>
        </p:nvSpPr>
        <p:spPr>
          <a:xfrm>
            <a:off x="9651029" y="192313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4" name="Google Shape;444;p164"/>
          <p:cNvSpPr txBox="1">
            <a:spLocks noGrp="1"/>
          </p:cNvSpPr>
          <p:nvPr>
            <p:ph type="body" idx="6"/>
          </p:nvPr>
        </p:nvSpPr>
        <p:spPr>
          <a:xfrm>
            <a:off x="9307918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5" name="Google Shape;445;p164"/>
          <p:cNvSpPr txBox="1">
            <a:spLocks noGrp="1"/>
          </p:cNvSpPr>
          <p:nvPr>
            <p:ph type="body" idx="7"/>
          </p:nvPr>
        </p:nvSpPr>
        <p:spPr>
          <a:xfrm>
            <a:off x="9308600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6" name="Google Shape;446;p164"/>
          <p:cNvSpPr>
            <a:spLocks noGrp="1"/>
          </p:cNvSpPr>
          <p:nvPr>
            <p:ph type="body" idx="8"/>
          </p:nvPr>
        </p:nvSpPr>
        <p:spPr>
          <a:xfrm>
            <a:off x="10545183" y="1921864"/>
            <a:ext cx="428400" cy="428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7" name="Google Shape;447;p164"/>
          <p:cNvSpPr>
            <a:spLocks noGrp="1"/>
          </p:cNvSpPr>
          <p:nvPr>
            <p:ph type="pic" idx="9"/>
          </p:nvPr>
        </p:nvSpPr>
        <p:spPr>
          <a:xfrm>
            <a:off x="1126824" y="191480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8" name="Google Shape;448;p164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9" name="Google Shape;449;p164"/>
          <p:cNvSpPr txBox="1">
            <a:spLocks noGrp="1"/>
          </p:cNvSpPr>
          <p:nvPr>
            <p:ph type="body" idx="13"/>
          </p:nvPr>
        </p:nvSpPr>
        <p:spPr>
          <a:xfrm>
            <a:off x="783713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0" name="Google Shape;450;p164"/>
          <p:cNvSpPr txBox="1">
            <a:spLocks noGrp="1"/>
          </p:cNvSpPr>
          <p:nvPr>
            <p:ph type="body" idx="14"/>
          </p:nvPr>
        </p:nvSpPr>
        <p:spPr>
          <a:xfrm>
            <a:off x="784395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1" name="Google Shape;451;p164"/>
          <p:cNvSpPr>
            <a:spLocks noGrp="1"/>
          </p:cNvSpPr>
          <p:nvPr>
            <p:ph type="body" idx="15"/>
          </p:nvPr>
        </p:nvSpPr>
        <p:spPr>
          <a:xfrm>
            <a:off x="2020978" y="1913534"/>
            <a:ext cx="428400" cy="428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2" name="Google Shape;452;p164"/>
          <p:cNvSpPr txBox="1">
            <a:spLocks noGrp="1"/>
          </p:cNvSpPr>
          <p:nvPr>
            <p:ph type="body" idx="16"/>
          </p:nvPr>
        </p:nvSpPr>
        <p:spPr>
          <a:xfrm>
            <a:off x="3636418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3" name="Google Shape;453;p164"/>
          <p:cNvSpPr txBox="1">
            <a:spLocks noGrp="1"/>
          </p:cNvSpPr>
          <p:nvPr>
            <p:ph type="body" idx="17"/>
          </p:nvPr>
        </p:nvSpPr>
        <p:spPr>
          <a:xfrm>
            <a:off x="3637100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4" name="Google Shape;454;p164"/>
          <p:cNvSpPr txBox="1">
            <a:spLocks noGrp="1"/>
          </p:cNvSpPr>
          <p:nvPr>
            <p:ph type="body" idx="18"/>
          </p:nvPr>
        </p:nvSpPr>
        <p:spPr>
          <a:xfrm>
            <a:off x="6441416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5" name="Google Shape;455;p164"/>
          <p:cNvSpPr>
            <a:spLocks noGrp="1"/>
          </p:cNvSpPr>
          <p:nvPr>
            <p:ph type="body" idx="19"/>
          </p:nvPr>
        </p:nvSpPr>
        <p:spPr>
          <a:xfrm>
            <a:off x="4873683" y="1913534"/>
            <a:ext cx="428400" cy="428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6" name="Google Shape;456;p164"/>
          <p:cNvSpPr>
            <a:spLocks noGrp="1"/>
          </p:cNvSpPr>
          <p:nvPr>
            <p:ph type="pic" idx="20"/>
          </p:nvPr>
        </p:nvSpPr>
        <p:spPr>
          <a:xfrm>
            <a:off x="3979529" y="414574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7" name="Google Shape;457;p164"/>
          <p:cNvSpPr>
            <a:spLocks noGrp="1"/>
          </p:cNvSpPr>
          <p:nvPr>
            <p:ph type="pic" idx="21"/>
          </p:nvPr>
        </p:nvSpPr>
        <p:spPr>
          <a:xfrm>
            <a:off x="6783845" y="415407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8" name="Google Shape;458;p164"/>
          <p:cNvSpPr txBox="1">
            <a:spLocks noGrp="1"/>
          </p:cNvSpPr>
          <p:nvPr>
            <p:ph type="body" idx="22"/>
          </p:nvPr>
        </p:nvSpPr>
        <p:spPr>
          <a:xfrm>
            <a:off x="6440734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9" name="Google Shape;459;p164"/>
          <p:cNvSpPr>
            <a:spLocks noGrp="1"/>
          </p:cNvSpPr>
          <p:nvPr>
            <p:ph type="body" idx="23"/>
          </p:nvPr>
        </p:nvSpPr>
        <p:spPr>
          <a:xfrm>
            <a:off x="7677999" y="4152808"/>
            <a:ext cx="428400" cy="428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0" name="Google Shape;460;p164"/>
          <p:cNvSpPr>
            <a:spLocks noGrp="1"/>
          </p:cNvSpPr>
          <p:nvPr>
            <p:ph type="pic" idx="24"/>
          </p:nvPr>
        </p:nvSpPr>
        <p:spPr>
          <a:xfrm>
            <a:off x="9651029" y="415407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1" name="Google Shape;461;p164"/>
          <p:cNvSpPr txBox="1">
            <a:spLocks noGrp="1"/>
          </p:cNvSpPr>
          <p:nvPr>
            <p:ph type="body" idx="25"/>
          </p:nvPr>
        </p:nvSpPr>
        <p:spPr>
          <a:xfrm>
            <a:off x="9307918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2" name="Google Shape;462;p164"/>
          <p:cNvSpPr txBox="1">
            <a:spLocks noGrp="1"/>
          </p:cNvSpPr>
          <p:nvPr>
            <p:ph type="body" idx="26"/>
          </p:nvPr>
        </p:nvSpPr>
        <p:spPr>
          <a:xfrm>
            <a:off x="9308600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3" name="Google Shape;463;p164"/>
          <p:cNvSpPr>
            <a:spLocks noGrp="1"/>
          </p:cNvSpPr>
          <p:nvPr>
            <p:ph type="body" idx="27"/>
          </p:nvPr>
        </p:nvSpPr>
        <p:spPr>
          <a:xfrm>
            <a:off x="10545183" y="4152808"/>
            <a:ext cx="428400" cy="428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4" name="Google Shape;464;p164"/>
          <p:cNvSpPr>
            <a:spLocks noGrp="1"/>
          </p:cNvSpPr>
          <p:nvPr>
            <p:ph type="pic" idx="28"/>
          </p:nvPr>
        </p:nvSpPr>
        <p:spPr>
          <a:xfrm>
            <a:off x="1126824" y="414574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5" name="Google Shape;465;p164"/>
          <p:cNvSpPr txBox="1">
            <a:spLocks noGrp="1"/>
          </p:cNvSpPr>
          <p:nvPr>
            <p:ph type="body" idx="29"/>
          </p:nvPr>
        </p:nvSpPr>
        <p:spPr>
          <a:xfrm>
            <a:off x="783713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6" name="Google Shape;466;p164"/>
          <p:cNvSpPr txBox="1">
            <a:spLocks noGrp="1"/>
          </p:cNvSpPr>
          <p:nvPr>
            <p:ph type="body" idx="30"/>
          </p:nvPr>
        </p:nvSpPr>
        <p:spPr>
          <a:xfrm>
            <a:off x="784395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7" name="Google Shape;467;p164"/>
          <p:cNvSpPr>
            <a:spLocks noGrp="1"/>
          </p:cNvSpPr>
          <p:nvPr>
            <p:ph type="body" idx="31"/>
          </p:nvPr>
        </p:nvSpPr>
        <p:spPr>
          <a:xfrm>
            <a:off x="2020978" y="4144478"/>
            <a:ext cx="428400" cy="428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8" name="Google Shape;468;p164"/>
          <p:cNvSpPr txBox="1">
            <a:spLocks noGrp="1"/>
          </p:cNvSpPr>
          <p:nvPr>
            <p:ph type="body" idx="32"/>
          </p:nvPr>
        </p:nvSpPr>
        <p:spPr>
          <a:xfrm>
            <a:off x="3636418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9" name="Google Shape;469;p164"/>
          <p:cNvSpPr txBox="1">
            <a:spLocks noGrp="1"/>
          </p:cNvSpPr>
          <p:nvPr>
            <p:ph type="body" idx="33"/>
          </p:nvPr>
        </p:nvSpPr>
        <p:spPr>
          <a:xfrm>
            <a:off x="3637100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70" name="Google Shape;470;p164"/>
          <p:cNvSpPr txBox="1">
            <a:spLocks noGrp="1"/>
          </p:cNvSpPr>
          <p:nvPr>
            <p:ph type="body" idx="34"/>
          </p:nvPr>
        </p:nvSpPr>
        <p:spPr>
          <a:xfrm>
            <a:off x="6441416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71" name="Google Shape;471;p164"/>
          <p:cNvSpPr>
            <a:spLocks noGrp="1"/>
          </p:cNvSpPr>
          <p:nvPr>
            <p:ph type="body" idx="35"/>
          </p:nvPr>
        </p:nvSpPr>
        <p:spPr>
          <a:xfrm>
            <a:off x="4873683" y="4144478"/>
            <a:ext cx="428400" cy="428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72" name="Google Shape;472;p164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squares">
  <p:cSld name="Eight squares">
    <p:bg>
      <p:bgPr>
        <a:solidFill>
          <a:srgbClr val="F2F2F2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65"/>
          <p:cNvSpPr>
            <a:spLocks noGrp="1"/>
          </p:cNvSpPr>
          <p:nvPr>
            <p:ph type="pic" idx="2"/>
          </p:nvPr>
        </p:nvSpPr>
        <p:spPr>
          <a:xfrm>
            <a:off x="3979529" y="1914803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75" name="Google Shape;475;p165"/>
          <p:cNvSpPr>
            <a:spLocks noGrp="1"/>
          </p:cNvSpPr>
          <p:nvPr>
            <p:ph type="pic" idx="3"/>
          </p:nvPr>
        </p:nvSpPr>
        <p:spPr>
          <a:xfrm>
            <a:off x="6783845" y="1923133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76" name="Google Shape;476;p165"/>
          <p:cNvSpPr txBox="1">
            <a:spLocks noGrp="1"/>
          </p:cNvSpPr>
          <p:nvPr>
            <p:ph type="body" idx="1"/>
          </p:nvPr>
        </p:nvSpPr>
        <p:spPr>
          <a:xfrm>
            <a:off x="6440734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77" name="Google Shape;477;p165"/>
          <p:cNvSpPr>
            <a:spLocks noGrp="1"/>
          </p:cNvSpPr>
          <p:nvPr>
            <p:ph type="pic" idx="4"/>
          </p:nvPr>
        </p:nvSpPr>
        <p:spPr>
          <a:xfrm>
            <a:off x="9651029" y="1923133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78" name="Google Shape;478;p165"/>
          <p:cNvSpPr txBox="1">
            <a:spLocks noGrp="1"/>
          </p:cNvSpPr>
          <p:nvPr>
            <p:ph type="body" idx="5"/>
          </p:nvPr>
        </p:nvSpPr>
        <p:spPr>
          <a:xfrm>
            <a:off x="9307918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79" name="Google Shape;479;p165"/>
          <p:cNvSpPr txBox="1">
            <a:spLocks noGrp="1"/>
          </p:cNvSpPr>
          <p:nvPr>
            <p:ph type="body" idx="6"/>
          </p:nvPr>
        </p:nvSpPr>
        <p:spPr>
          <a:xfrm>
            <a:off x="9308600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0" name="Google Shape;480;p165"/>
          <p:cNvSpPr>
            <a:spLocks noGrp="1"/>
          </p:cNvSpPr>
          <p:nvPr>
            <p:ph type="pic" idx="7"/>
          </p:nvPr>
        </p:nvSpPr>
        <p:spPr>
          <a:xfrm>
            <a:off x="1126824" y="1914803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65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2" name="Google Shape;482;p165"/>
          <p:cNvSpPr txBox="1">
            <a:spLocks noGrp="1"/>
          </p:cNvSpPr>
          <p:nvPr>
            <p:ph type="body" idx="8"/>
          </p:nvPr>
        </p:nvSpPr>
        <p:spPr>
          <a:xfrm>
            <a:off x="783713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3" name="Google Shape;483;p165"/>
          <p:cNvSpPr txBox="1">
            <a:spLocks noGrp="1"/>
          </p:cNvSpPr>
          <p:nvPr>
            <p:ph type="body" idx="9"/>
          </p:nvPr>
        </p:nvSpPr>
        <p:spPr>
          <a:xfrm>
            <a:off x="784395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4" name="Google Shape;484;p165"/>
          <p:cNvSpPr txBox="1">
            <a:spLocks noGrp="1"/>
          </p:cNvSpPr>
          <p:nvPr>
            <p:ph type="body" idx="13"/>
          </p:nvPr>
        </p:nvSpPr>
        <p:spPr>
          <a:xfrm>
            <a:off x="3636418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5" name="Google Shape;485;p165"/>
          <p:cNvSpPr txBox="1">
            <a:spLocks noGrp="1"/>
          </p:cNvSpPr>
          <p:nvPr>
            <p:ph type="body" idx="14"/>
          </p:nvPr>
        </p:nvSpPr>
        <p:spPr>
          <a:xfrm>
            <a:off x="3637100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6" name="Google Shape;486;p165"/>
          <p:cNvSpPr txBox="1">
            <a:spLocks noGrp="1"/>
          </p:cNvSpPr>
          <p:nvPr>
            <p:ph type="body" idx="15"/>
          </p:nvPr>
        </p:nvSpPr>
        <p:spPr>
          <a:xfrm>
            <a:off x="6441416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7" name="Google Shape;487;p165"/>
          <p:cNvSpPr>
            <a:spLocks noGrp="1"/>
          </p:cNvSpPr>
          <p:nvPr>
            <p:ph type="pic" idx="16"/>
          </p:nvPr>
        </p:nvSpPr>
        <p:spPr>
          <a:xfrm>
            <a:off x="3979529" y="4145747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8" name="Google Shape;488;p165"/>
          <p:cNvSpPr>
            <a:spLocks noGrp="1"/>
          </p:cNvSpPr>
          <p:nvPr>
            <p:ph type="pic" idx="17"/>
          </p:nvPr>
        </p:nvSpPr>
        <p:spPr>
          <a:xfrm>
            <a:off x="6783845" y="4154077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9" name="Google Shape;489;p165"/>
          <p:cNvSpPr txBox="1">
            <a:spLocks noGrp="1"/>
          </p:cNvSpPr>
          <p:nvPr>
            <p:ph type="body" idx="18"/>
          </p:nvPr>
        </p:nvSpPr>
        <p:spPr>
          <a:xfrm>
            <a:off x="6440734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0" name="Google Shape;490;p165"/>
          <p:cNvSpPr>
            <a:spLocks noGrp="1"/>
          </p:cNvSpPr>
          <p:nvPr>
            <p:ph type="pic" idx="19"/>
          </p:nvPr>
        </p:nvSpPr>
        <p:spPr>
          <a:xfrm>
            <a:off x="9651029" y="4154077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1" name="Google Shape;491;p165"/>
          <p:cNvSpPr txBox="1">
            <a:spLocks noGrp="1"/>
          </p:cNvSpPr>
          <p:nvPr>
            <p:ph type="body" idx="20"/>
          </p:nvPr>
        </p:nvSpPr>
        <p:spPr>
          <a:xfrm>
            <a:off x="9307918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2" name="Google Shape;492;p165"/>
          <p:cNvSpPr txBox="1">
            <a:spLocks noGrp="1"/>
          </p:cNvSpPr>
          <p:nvPr>
            <p:ph type="body" idx="21"/>
          </p:nvPr>
        </p:nvSpPr>
        <p:spPr>
          <a:xfrm>
            <a:off x="9308600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3" name="Google Shape;493;p165"/>
          <p:cNvSpPr>
            <a:spLocks noGrp="1"/>
          </p:cNvSpPr>
          <p:nvPr>
            <p:ph type="pic" idx="22"/>
          </p:nvPr>
        </p:nvSpPr>
        <p:spPr>
          <a:xfrm>
            <a:off x="1126824" y="4145747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4" name="Google Shape;494;p165"/>
          <p:cNvSpPr txBox="1">
            <a:spLocks noGrp="1"/>
          </p:cNvSpPr>
          <p:nvPr>
            <p:ph type="body" idx="23"/>
          </p:nvPr>
        </p:nvSpPr>
        <p:spPr>
          <a:xfrm>
            <a:off x="783713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5" name="Google Shape;495;p165"/>
          <p:cNvSpPr txBox="1">
            <a:spLocks noGrp="1"/>
          </p:cNvSpPr>
          <p:nvPr>
            <p:ph type="body" idx="24"/>
          </p:nvPr>
        </p:nvSpPr>
        <p:spPr>
          <a:xfrm>
            <a:off x="784395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6" name="Google Shape;496;p165"/>
          <p:cNvSpPr txBox="1">
            <a:spLocks noGrp="1"/>
          </p:cNvSpPr>
          <p:nvPr>
            <p:ph type="body" idx="25"/>
          </p:nvPr>
        </p:nvSpPr>
        <p:spPr>
          <a:xfrm>
            <a:off x="3636418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7" name="Google Shape;497;p165"/>
          <p:cNvSpPr txBox="1">
            <a:spLocks noGrp="1"/>
          </p:cNvSpPr>
          <p:nvPr>
            <p:ph type="body" idx="26"/>
          </p:nvPr>
        </p:nvSpPr>
        <p:spPr>
          <a:xfrm>
            <a:off x="3637100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8" name="Google Shape;498;p165"/>
          <p:cNvSpPr txBox="1">
            <a:spLocks noGrp="1"/>
          </p:cNvSpPr>
          <p:nvPr>
            <p:ph type="body" idx="27"/>
          </p:nvPr>
        </p:nvSpPr>
        <p:spPr>
          <a:xfrm>
            <a:off x="6441416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9" name="Google Shape;499;p165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bullets">
  <p:cSld name="Eight bullets">
    <p:bg>
      <p:bgPr>
        <a:solidFill>
          <a:srgbClr val="F2F2F2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6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2" name="Google Shape;502;p166"/>
          <p:cNvSpPr txBox="1">
            <a:spLocks noGrp="1"/>
          </p:cNvSpPr>
          <p:nvPr>
            <p:ph type="body" idx="1"/>
          </p:nvPr>
        </p:nvSpPr>
        <p:spPr>
          <a:xfrm>
            <a:off x="1881561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3" name="Google Shape;503;p166"/>
          <p:cNvSpPr txBox="1">
            <a:spLocks noGrp="1"/>
          </p:cNvSpPr>
          <p:nvPr>
            <p:ph type="body" idx="2"/>
          </p:nvPr>
        </p:nvSpPr>
        <p:spPr>
          <a:xfrm>
            <a:off x="1881562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4" name="Google Shape;504;p166"/>
          <p:cNvSpPr/>
          <p:nvPr/>
        </p:nvSpPr>
        <p:spPr>
          <a:xfrm>
            <a:off x="1072836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166"/>
          <p:cNvSpPr>
            <a:spLocks noGrp="1"/>
          </p:cNvSpPr>
          <p:nvPr>
            <p:ph type="pic" idx="3"/>
          </p:nvPr>
        </p:nvSpPr>
        <p:spPr>
          <a:xfrm>
            <a:off x="1144836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6" name="Google Shape;506;p166"/>
          <p:cNvSpPr txBox="1">
            <a:spLocks noGrp="1"/>
          </p:cNvSpPr>
          <p:nvPr>
            <p:ph type="body" idx="4"/>
          </p:nvPr>
        </p:nvSpPr>
        <p:spPr>
          <a:xfrm>
            <a:off x="1881562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7" name="Google Shape;507;p166"/>
          <p:cNvSpPr txBox="1">
            <a:spLocks noGrp="1"/>
          </p:cNvSpPr>
          <p:nvPr>
            <p:ph type="body" idx="5"/>
          </p:nvPr>
        </p:nvSpPr>
        <p:spPr>
          <a:xfrm>
            <a:off x="1881563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8" name="Google Shape;508;p166"/>
          <p:cNvSpPr/>
          <p:nvPr/>
        </p:nvSpPr>
        <p:spPr>
          <a:xfrm>
            <a:off x="1072837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9" name="Google Shape;509;p166"/>
          <p:cNvSpPr>
            <a:spLocks noGrp="1"/>
          </p:cNvSpPr>
          <p:nvPr>
            <p:ph type="pic" idx="6"/>
          </p:nvPr>
        </p:nvSpPr>
        <p:spPr>
          <a:xfrm>
            <a:off x="1144837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0" name="Google Shape;510;p166"/>
          <p:cNvSpPr txBox="1">
            <a:spLocks noGrp="1"/>
          </p:cNvSpPr>
          <p:nvPr>
            <p:ph type="body" idx="7"/>
          </p:nvPr>
        </p:nvSpPr>
        <p:spPr>
          <a:xfrm>
            <a:off x="1889206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1" name="Google Shape;511;p166"/>
          <p:cNvSpPr txBox="1">
            <a:spLocks noGrp="1"/>
          </p:cNvSpPr>
          <p:nvPr>
            <p:ph type="body" idx="8"/>
          </p:nvPr>
        </p:nvSpPr>
        <p:spPr>
          <a:xfrm>
            <a:off x="1889207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2" name="Google Shape;512;p166"/>
          <p:cNvSpPr/>
          <p:nvPr/>
        </p:nvSpPr>
        <p:spPr>
          <a:xfrm>
            <a:off x="1080481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166"/>
          <p:cNvSpPr>
            <a:spLocks noGrp="1"/>
          </p:cNvSpPr>
          <p:nvPr>
            <p:ph type="pic" idx="9"/>
          </p:nvPr>
        </p:nvSpPr>
        <p:spPr>
          <a:xfrm>
            <a:off x="1152481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4" name="Google Shape;514;p166"/>
          <p:cNvSpPr txBox="1">
            <a:spLocks noGrp="1"/>
          </p:cNvSpPr>
          <p:nvPr>
            <p:ph type="body" idx="13"/>
          </p:nvPr>
        </p:nvSpPr>
        <p:spPr>
          <a:xfrm>
            <a:off x="1889206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5" name="Google Shape;515;p166"/>
          <p:cNvSpPr txBox="1">
            <a:spLocks noGrp="1"/>
          </p:cNvSpPr>
          <p:nvPr>
            <p:ph type="body" idx="14"/>
          </p:nvPr>
        </p:nvSpPr>
        <p:spPr>
          <a:xfrm>
            <a:off x="1889207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6" name="Google Shape;516;p166"/>
          <p:cNvSpPr/>
          <p:nvPr/>
        </p:nvSpPr>
        <p:spPr>
          <a:xfrm>
            <a:off x="1080481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166"/>
          <p:cNvSpPr>
            <a:spLocks noGrp="1"/>
          </p:cNvSpPr>
          <p:nvPr>
            <p:ph type="pic" idx="15"/>
          </p:nvPr>
        </p:nvSpPr>
        <p:spPr>
          <a:xfrm>
            <a:off x="1152481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8" name="Google Shape;518;p166"/>
          <p:cNvSpPr txBox="1">
            <a:spLocks noGrp="1"/>
          </p:cNvSpPr>
          <p:nvPr>
            <p:ph type="body" idx="16"/>
          </p:nvPr>
        </p:nvSpPr>
        <p:spPr>
          <a:xfrm>
            <a:off x="7390370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9" name="Google Shape;519;p166"/>
          <p:cNvSpPr txBox="1">
            <a:spLocks noGrp="1"/>
          </p:cNvSpPr>
          <p:nvPr>
            <p:ph type="body" idx="17"/>
          </p:nvPr>
        </p:nvSpPr>
        <p:spPr>
          <a:xfrm>
            <a:off x="7390371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0" name="Google Shape;520;p166"/>
          <p:cNvSpPr/>
          <p:nvPr/>
        </p:nvSpPr>
        <p:spPr>
          <a:xfrm>
            <a:off x="6581645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166"/>
          <p:cNvSpPr>
            <a:spLocks noGrp="1"/>
          </p:cNvSpPr>
          <p:nvPr>
            <p:ph type="pic" idx="18"/>
          </p:nvPr>
        </p:nvSpPr>
        <p:spPr>
          <a:xfrm>
            <a:off x="6653645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2" name="Google Shape;522;p166"/>
          <p:cNvSpPr txBox="1">
            <a:spLocks noGrp="1"/>
          </p:cNvSpPr>
          <p:nvPr>
            <p:ph type="body" idx="19"/>
          </p:nvPr>
        </p:nvSpPr>
        <p:spPr>
          <a:xfrm>
            <a:off x="7390371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3" name="Google Shape;523;p166"/>
          <p:cNvSpPr txBox="1">
            <a:spLocks noGrp="1"/>
          </p:cNvSpPr>
          <p:nvPr>
            <p:ph type="body" idx="20"/>
          </p:nvPr>
        </p:nvSpPr>
        <p:spPr>
          <a:xfrm>
            <a:off x="7390372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4" name="Google Shape;524;p166"/>
          <p:cNvSpPr/>
          <p:nvPr/>
        </p:nvSpPr>
        <p:spPr>
          <a:xfrm>
            <a:off x="6581646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5" name="Google Shape;525;p166"/>
          <p:cNvSpPr>
            <a:spLocks noGrp="1"/>
          </p:cNvSpPr>
          <p:nvPr>
            <p:ph type="pic" idx="21"/>
          </p:nvPr>
        </p:nvSpPr>
        <p:spPr>
          <a:xfrm>
            <a:off x="6653646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6" name="Google Shape;526;p166"/>
          <p:cNvSpPr txBox="1">
            <a:spLocks noGrp="1"/>
          </p:cNvSpPr>
          <p:nvPr>
            <p:ph type="body" idx="22"/>
          </p:nvPr>
        </p:nvSpPr>
        <p:spPr>
          <a:xfrm>
            <a:off x="7398015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7" name="Google Shape;527;p166"/>
          <p:cNvSpPr txBox="1">
            <a:spLocks noGrp="1"/>
          </p:cNvSpPr>
          <p:nvPr>
            <p:ph type="body" idx="23"/>
          </p:nvPr>
        </p:nvSpPr>
        <p:spPr>
          <a:xfrm>
            <a:off x="7398016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8" name="Google Shape;528;p166"/>
          <p:cNvSpPr/>
          <p:nvPr/>
        </p:nvSpPr>
        <p:spPr>
          <a:xfrm>
            <a:off x="6589290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9" name="Google Shape;529;p166"/>
          <p:cNvSpPr>
            <a:spLocks noGrp="1"/>
          </p:cNvSpPr>
          <p:nvPr>
            <p:ph type="pic" idx="24"/>
          </p:nvPr>
        </p:nvSpPr>
        <p:spPr>
          <a:xfrm>
            <a:off x="6661290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0" name="Google Shape;530;p166"/>
          <p:cNvSpPr txBox="1">
            <a:spLocks noGrp="1"/>
          </p:cNvSpPr>
          <p:nvPr>
            <p:ph type="body" idx="25"/>
          </p:nvPr>
        </p:nvSpPr>
        <p:spPr>
          <a:xfrm>
            <a:off x="7398015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1" name="Google Shape;531;p166"/>
          <p:cNvSpPr txBox="1">
            <a:spLocks noGrp="1"/>
          </p:cNvSpPr>
          <p:nvPr>
            <p:ph type="body" idx="26"/>
          </p:nvPr>
        </p:nvSpPr>
        <p:spPr>
          <a:xfrm>
            <a:off x="7398016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2" name="Google Shape;532;p166"/>
          <p:cNvSpPr/>
          <p:nvPr/>
        </p:nvSpPr>
        <p:spPr>
          <a:xfrm>
            <a:off x="6589290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166"/>
          <p:cNvSpPr>
            <a:spLocks noGrp="1"/>
          </p:cNvSpPr>
          <p:nvPr>
            <p:ph type="pic" idx="27"/>
          </p:nvPr>
        </p:nvSpPr>
        <p:spPr>
          <a:xfrm>
            <a:off x="6661290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4" name="Google Shape;534;p166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ight bullets">
  <p:cSld name="1_Eight bullets">
    <p:bg>
      <p:bgPr>
        <a:solidFill>
          <a:srgbClr val="F2F2F2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67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7" name="Google Shape;537;p167"/>
          <p:cNvSpPr txBox="1">
            <a:spLocks noGrp="1"/>
          </p:cNvSpPr>
          <p:nvPr>
            <p:ph type="body" idx="1"/>
          </p:nvPr>
        </p:nvSpPr>
        <p:spPr>
          <a:xfrm>
            <a:off x="1881561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8" name="Google Shape;538;p167"/>
          <p:cNvSpPr txBox="1">
            <a:spLocks noGrp="1"/>
          </p:cNvSpPr>
          <p:nvPr>
            <p:ph type="body" idx="2"/>
          </p:nvPr>
        </p:nvSpPr>
        <p:spPr>
          <a:xfrm>
            <a:off x="1881562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9" name="Google Shape;539;p167"/>
          <p:cNvSpPr/>
          <p:nvPr/>
        </p:nvSpPr>
        <p:spPr>
          <a:xfrm>
            <a:off x="1072836" y="2243643"/>
            <a:ext cx="648000" cy="648000"/>
          </a:xfrm>
          <a:prstGeom prst="ellipse">
            <a:avLst/>
          </a:prstGeom>
          <a:solidFill>
            <a:srgbClr val="448A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0" name="Google Shape;540;p167"/>
          <p:cNvSpPr>
            <a:spLocks noGrp="1"/>
          </p:cNvSpPr>
          <p:nvPr>
            <p:ph type="pic" idx="3"/>
          </p:nvPr>
        </p:nvSpPr>
        <p:spPr>
          <a:xfrm>
            <a:off x="1144836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1" name="Google Shape;541;p167"/>
          <p:cNvSpPr txBox="1">
            <a:spLocks noGrp="1"/>
          </p:cNvSpPr>
          <p:nvPr>
            <p:ph type="body" idx="4"/>
          </p:nvPr>
        </p:nvSpPr>
        <p:spPr>
          <a:xfrm>
            <a:off x="1881562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2" name="Google Shape;542;p167"/>
          <p:cNvSpPr txBox="1">
            <a:spLocks noGrp="1"/>
          </p:cNvSpPr>
          <p:nvPr>
            <p:ph type="body" idx="5"/>
          </p:nvPr>
        </p:nvSpPr>
        <p:spPr>
          <a:xfrm>
            <a:off x="1881563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3" name="Google Shape;543;p167"/>
          <p:cNvSpPr/>
          <p:nvPr/>
        </p:nvSpPr>
        <p:spPr>
          <a:xfrm>
            <a:off x="1072837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167"/>
          <p:cNvSpPr>
            <a:spLocks noGrp="1"/>
          </p:cNvSpPr>
          <p:nvPr>
            <p:ph type="pic" idx="6"/>
          </p:nvPr>
        </p:nvSpPr>
        <p:spPr>
          <a:xfrm>
            <a:off x="1144837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5" name="Google Shape;545;p167"/>
          <p:cNvSpPr txBox="1">
            <a:spLocks noGrp="1"/>
          </p:cNvSpPr>
          <p:nvPr>
            <p:ph type="body" idx="7"/>
          </p:nvPr>
        </p:nvSpPr>
        <p:spPr>
          <a:xfrm>
            <a:off x="1889206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6" name="Google Shape;546;p167"/>
          <p:cNvSpPr txBox="1">
            <a:spLocks noGrp="1"/>
          </p:cNvSpPr>
          <p:nvPr>
            <p:ph type="body" idx="8"/>
          </p:nvPr>
        </p:nvSpPr>
        <p:spPr>
          <a:xfrm>
            <a:off x="1889207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7" name="Google Shape;547;p167"/>
          <p:cNvSpPr/>
          <p:nvPr/>
        </p:nvSpPr>
        <p:spPr>
          <a:xfrm>
            <a:off x="1080481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8" name="Google Shape;548;p167"/>
          <p:cNvSpPr>
            <a:spLocks noGrp="1"/>
          </p:cNvSpPr>
          <p:nvPr>
            <p:ph type="pic" idx="9"/>
          </p:nvPr>
        </p:nvSpPr>
        <p:spPr>
          <a:xfrm>
            <a:off x="1152481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9" name="Google Shape;549;p167"/>
          <p:cNvSpPr txBox="1">
            <a:spLocks noGrp="1"/>
          </p:cNvSpPr>
          <p:nvPr>
            <p:ph type="body" idx="13"/>
          </p:nvPr>
        </p:nvSpPr>
        <p:spPr>
          <a:xfrm>
            <a:off x="1889206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0" name="Google Shape;550;p167"/>
          <p:cNvSpPr txBox="1">
            <a:spLocks noGrp="1"/>
          </p:cNvSpPr>
          <p:nvPr>
            <p:ph type="body" idx="14"/>
          </p:nvPr>
        </p:nvSpPr>
        <p:spPr>
          <a:xfrm>
            <a:off x="1889207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1" name="Google Shape;551;p167"/>
          <p:cNvSpPr/>
          <p:nvPr/>
        </p:nvSpPr>
        <p:spPr>
          <a:xfrm>
            <a:off x="1080481" y="5411076"/>
            <a:ext cx="648000" cy="648000"/>
          </a:xfrm>
          <a:prstGeom prst="ellipse">
            <a:avLst/>
          </a:prstGeom>
          <a:solidFill>
            <a:srgbClr val="F9A82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2" name="Google Shape;552;p167"/>
          <p:cNvSpPr>
            <a:spLocks noGrp="1"/>
          </p:cNvSpPr>
          <p:nvPr>
            <p:ph type="pic" idx="15"/>
          </p:nvPr>
        </p:nvSpPr>
        <p:spPr>
          <a:xfrm>
            <a:off x="1152481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3" name="Google Shape;553;p167"/>
          <p:cNvSpPr txBox="1">
            <a:spLocks noGrp="1"/>
          </p:cNvSpPr>
          <p:nvPr>
            <p:ph type="body" idx="16"/>
          </p:nvPr>
        </p:nvSpPr>
        <p:spPr>
          <a:xfrm>
            <a:off x="7390370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4" name="Google Shape;554;p167"/>
          <p:cNvSpPr txBox="1">
            <a:spLocks noGrp="1"/>
          </p:cNvSpPr>
          <p:nvPr>
            <p:ph type="body" idx="17"/>
          </p:nvPr>
        </p:nvSpPr>
        <p:spPr>
          <a:xfrm>
            <a:off x="7390371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5" name="Google Shape;555;p167"/>
          <p:cNvSpPr/>
          <p:nvPr/>
        </p:nvSpPr>
        <p:spPr>
          <a:xfrm>
            <a:off x="6581645" y="2243643"/>
            <a:ext cx="648000" cy="648000"/>
          </a:xfrm>
          <a:prstGeom prst="ellipse">
            <a:avLst/>
          </a:prstGeom>
          <a:solidFill>
            <a:srgbClr val="448A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" name="Google Shape;556;p167"/>
          <p:cNvSpPr>
            <a:spLocks noGrp="1"/>
          </p:cNvSpPr>
          <p:nvPr>
            <p:ph type="pic" idx="18"/>
          </p:nvPr>
        </p:nvSpPr>
        <p:spPr>
          <a:xfrm>
            <a:off x="6653645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7" name="Google Shape;557;p167"/>
          <p:cNvSpPr txBox="1">
            <a:spLocks noGrp="1"/>
          </p:cNvSpPr>
          <p:nvPr>
            <p:ph type="body" idx="19"/>
          </p:nvPr>
        </p:nvSpPr>
        <p:spPr>
          <a:xfrm>
            <a:off x="7390371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8" name="Google Shape;558;p167"/>
          <p:cNvSpPr txBox="1">
            <a:spLocks noGrp="1"/>
          </p:cNvSpPr>
          <p:nvPr>
            <p:ph type="body" idx="20"/>
          </p:nvPr>
        </p:nvSpPr>
        <p:spPr>
          <a:xfrm>
            <a:off x="7390372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9" name="Google Shape;559;p167"/>
          <p:cNvSpPr/>
          <p:nvPr/>
        </p:nvSpPr>
        <p:spPr>
          <a:xfrm>
            <a:off x="6581646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167"/>
          <p:cNvSpPr>
            <a:spLocks noGrp="1"/>
          </p:cNvSpPr>
          <p:nvPr>
            <p:ph type="pic" idx="21"/>
          </p:nvPr>
        </p:nvSpPr>
        <p:spPr>
          <a:xfrm>
            <a:off x="6653646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1" name="Google Shape;561;p167"/>
          <p:cNvSpPr txBox="1">
            <a:spLocks noGrp="1"/>
          </p:cNvSpPr>
          <p:nvPr>
            <p:ph type="body" idx="22"/>
          </p:nvPr>
        </p:nvSpPr>
        <p:spPr>
          <a:xfrm>
            <a:off x="7398015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2" name="Google Shape;562;p167"/>
          <p:cNvSpPr txBox="1">
            <a:spLocks noGrp="1"/>
          </p:cNvSpPr>
          <p:nvPr>
            <p:ph type="body" idx="23"/>
          </p:nvPr>
        </p:nvSpPr>
        <p:spPr>
          <a:xfrm>
            <a:off x="7398016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3" name="Google Shape;563;p167"/>
          <p:cNvSpPr/>
          <p:nvPr/>
        </p:nvSpPr>
        <p:spPr>
          <a:xfrm>
            <a:off x="6589290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4" name="Google Shape;564;p167"/>
          <p:cNvSpPr>
            <a:spLocks noGrp="1"/>
          </p:cNvSpPr>
          <p:nvPr>
            <p:ph type="pic" idx="24"/>
          </p:nvPr>
        </p:nvSpPr>
        <p:spPr>
          <a:xfrm>
            <a:off x="6661290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5" name="Google Shape;565;p167"/>
          <p:cNvSpPr txBox="1">
            <a:spLocks noGrp="1"/>
          </p:cNvSpPr>
          <p:nvPr>
            <p:ph type="body" idx="25"/>
          </p:nvPr>
        </p:nvSpPr>
        <p:spPr>
          <a:xfrm>
            <a:off x="7398015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6" name="Google Shape;566;p167"/>
          <p:cNvSpPr txBox="1">
            <a:spLocks noGrp="1"/>
          </p:cNvSpPr>
          <p:nvPr>
            <p:ph type="body" idx="26"/>
          </p:nvPr>
        </p:nvSpPr>
        <p:spPr>
          <a:xfrm>
            <a:off x="7398016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7" name="Google Shape;567;p167"/>
          <p:cNvSpPr/>
          <p:nvPr/>
        </p:nvSpPr>
        <p:spPr>
          <a:xfrm>
            <a:off x="6589290" y="5411076"/>
            <a:ext cx="648000" cy="648000"/>
          </a:xfrm>
          <a:prstGeom prst="ellipse">
            <a:avLst/>
          </a:prstGeom>
          <a:solidFill>
            <a:srgbClr val="00B0F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8" name="Google Shape;568;p167"/>
          <p:cNvSpPr>
            <a:spLocks noGrp="1"/>
          </p:cNvSpPr>
          <p:nvPr>
            <p:ph type="pic" idx="27"/>
          </p:nvPr>
        </p:nvSpPr>
        <p:spPr>
          <a:xfrm>
            <a:off x="6661290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9" name="Google Shape;569;p167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ullets and Image">
  <p:cSld name="Four bullets and Image">
    <p:bg>
      <p:bgPr>
        <a:solidFill>
          <a:srgbClr val="F2F2F2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68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2" name="Google Shape;572;p168"/>
          <p:cNvSpPr txBox="1">
            <a:spLocks noGrp="1"/>
          </p:cNvSpPr>
          <p:nvPr>
            <p:ph type="body" idx="1"/>
          </p:nvPr>
        </p:nvSpPr>
        <p:spPr>
          <a:xfrm>
            <a:off x="1881561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3" name="Google Shape;573;p168"/>
          <p:cNvSpPr txBox="1">
            <a:spLocks noGrp="1"/>
          </p:cNvSpPr>
          <p:nvPr>
            <p:ph type="body" idx="2"/>
          </p:nvPr>
        </p:nvSpPr>
        <p:spPr>
          <a:xfrm>
            <a:off x="1881562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4" name="Google Shape;574;p168"/>
          <p:cNvSpPr/>
          <p:nvPr/>
        </p:nvSpPr>
        <p:spPr>
          <a:xfrm>
            <a:off x="1072836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5" name="Google Shape;575;p168"/>
          <p:cNvSpPr>
            <a:spLocks noGrp="1"/>
          </p:cNvSpPr>
          <p:nvPr>
            <p:ph type="pic" idx="3"/>
          </p:nvPr>
        </p:nvSpPr>
        <p:spPr>
          <a:xfrm>
            <a:off x="1144836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6" name="Google Shape;576;p168"/>
          <p:cNvSpPr txBox="1">
            <a:spLocks noGrp="1"/>
          </p:cNvSpPr>
          <p:nvPr>
            <p:ph type="body" idx="4"/>
          </p:nvPr>
        </p:nvSpPr>
        <p:spPr>
          <a:xfrm>
            <a:off x="1881562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7" name="Google Shape;577;p168"/>
          <p:cNvSpPr txBox="1">
            <a:spLocks noGrp="1"/>
          </p:cNvSpPr>
          <p:nvPr>
            <p:ph type="body" idx="5"/>
          </p:nvPr>
        </p:nvSpPr>
        <p:spPr>
          <a:xfrm>
            <a:off x="1881563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8" name="Google Shape;578;p168"/>
          <p:cNvSpPr/>
          <p:nvPr/>
        </p:nvSpPr>
        <p:spPr>
          <a:xfrm>
            <a:off x="1072837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9" name="Google Shape;579;p168"/>
          <p:cNvSpPr>
            <a:spLocks noGrp="1"/>
          </p:cNvSpPr>
          <p:nvPr>
            <p:ph type="pic" idx="6"/>
          </p:nvPr>
        </p:nvSpPr>
        <p:spPr>
          <a:xfrm>
            <a:off x="1144837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0" name="Google Shape;580;p168"/>
          <p:cNvSpPr txBox="1">
            <a:spLocks noGrp="1"/>
          </p:cNvSpPr>
          <p:nvPr>
            <p:ph type="body" idx="7"/>
          </p:nvPr>
        </p:nvSpPr>
        <p:spPr>
          <a:xfrm>
            <a:off x="1889206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1" name="Google Shape;581;p168"/>
          <p:cNvSpPr txBox="1">
            <a:spLocks noGrp="1"/>
          </p:cNvSpPr>
          <p:nvPr>
            <p:ph type="body" idx="8"/>
          </p:nvPr>
        </p:nvSpPr>
        <p:spPr>
          <a:xfrm>
            <a:off x="1889207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2" name="Google Shape;582;p168"/>
          <p:cNvSpPr/>
          <p:nvPr/>
        </p:nvSpPr>
        <p:spPr>
          <a:xfrm>
            <a:off x="1080481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3" name="Google Shape;583;p168"/>
          <p:cNvSpPr>
            <a:spLocks noGrp="1"/>
          </p:cNvSpPr>
          <p:nvPr>
            <p:ph type="pic" idx="9"/>
          </p:nvPr>
        </p:nvSpPr>
        <p:spPr>
          <a:xfrm>
            <a:off x="1152481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4" name="Google Shape;584;p168"/>
          <p:cNvSpPr txBox="1">
            <a:spLocks noGrp="1"/>
          </p:cNvSpPr>
          <p:nvPr>
            <p:ph type="body" idx="13"/>
          </p:nvPr>
        </p:nvSpPr>
        <p:spPr>
          <a:xfrm>
            <a:off x="1889206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5" name="Google Shape;585;p168"/>
          <p:cNvSpPr txBox="1">
            <a:spLocks noGrp="1"/>
          </p:cNvSpPr>
          <p:nvPr>
            <p:ph type="body" idx="14"/>
          </p:nvPr>
        </p:nvSpPr>
        <p:spPr>
          <a:xfrm>
            <a:off x="1889207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6" name="Google Shape;586;p168"/>
          <p:cNvSpPr/>
          <p:nvPr/>
        </p:nvSpPr>
        <p:spPr>
          <a:xfrm>
            <a:off x="1080481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7" name="Google Shape;587;p168"/>
          <p:cNvSpPr>
            <a:spLocks noGrp="1"/>
          </p:cNvSpPr>
          <p:nvPr>
            <p:ph type="pic" idx="15"/>
          </p:nvPr>
        </p:nvSpPr>
        <p:spPr>
          <a:xfrm>
            <a:off x="1152481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8" name="Google Shape;588;p168"/>
          <p:cNvSpPr>
            <a:spLocks noGrp="1"/>
          </p:cNvSpPr>
          <p:nvPr>
            <p:ph type="pic" idx="16"/>
          </p:nvPr>
        </p:nvSpPr>
        <p:spPr>
          <a:xfrm>
            <a:off x="6557674" y="2228898"/>
            <a:ext cx="4388030" cy="3830178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9" name="Google Shape;589;p168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s">
  <p:cSld name="Testimonials">
    <p:bg>
      <p:bgPr>
        <a:solidFill>
          <a:srgbClr val="F2F2F2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69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2" name="Google Shape;592;p169"/>
          <p:cNvSpPr>
            <a:spLocks noGrp="1"/>
          </p:cNvSpPr>
          <p:nvPr>
            <p:ph type="pic" idx="2"/>
          </p:nvPr>
        </p:nvSpPr>
        <p:spPr>
          <a:xfrm>
            <a:off x="1154640" y="4563194"/>
            <a:ext cx="1728000" cy="1728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3" name="Google Shape;593;p169"/>
          <p:cNvSpPr txBox="1">
            <a:spLocks noGrp="1"/>
          </p:cNvSpPr>
          <p:nvPr>
            <p:ph type="body" idx="1"/>
          </p:nvPr>
        </p:nvSpPr>
        <p:spPr>
          <a:xfrm>
            <a:off x="3125382" y="4744657"/>
            <a:ext cx="2540647" cy="37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4" name="Google Shape;594;p169"/>
          <p:cNvSpPr txBox="1">
            <a:spLocks noGrp="1"/>
          </p:cNvSpPr>
          <p:nvPr>
            <p:ph type="body" idx="3"/>
          </p:nvPr>
        </p:nvSpPr>
        <p:spPr>
          <a:xfrm>
            <a:off x="3125382" y="5140636"/>
            <a:ext cx="2540647" cy="11505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5" name="Google Shape;595;p169"/>
          <p:cNvSpPr>
            <a:spLocks noGrp="1"/>
          </p:cNvSpPr>
          <p:nvPr>
            <p:ph type="body" idx="4"/>
          </p:nvPr>
        </p:nvSpPr>
        <p:spPr>
          <a:xfrm>
            <a:off x="526941" y="2232986"/>
            <a:ext cx="5173828" cy="1767513"/>
          </a:xfrm>
          <a:prstGeom prst="wedgeRectCallout">
            <a:avLst>
              <a:gd name="adj1" fmla="val -21017"/>
              <a:gd name="adj2" fmla="val 67350"/>
            </a:avLst>
          </a:prstGeom>
          <a:solidFill>
            <a:schemeClr val="lt1"/>
          </a:solidFill>
          <a:ln>
            <a:noFill/>
          </a:ln>
          <a:effectLst>
            <a:outerShdw blurRad="1016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216000" tIns="216000" rIns="216000" bIns="2160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6" name="Google Shape;596;p169"/>
          <p:cNvSpPr>
            <a:spLocks noGrp="1"/>
          </p:cNvSpPr>
          <p:nvPr>
            <p:ph type="pic" idx="5"/>
          </p:nvPr>
        </p:nvSpPr>
        <p:spPr>
          <a:xfrm>
            <a:off x="7211233" y="4563194"/>
            <a:ext cx="1728000" cy="1728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7" name="Google Shape;597;p169"/>
          <p:cNvSpPr txBox="1">
            <a:spLocks noGrp="1"/>
          </p:cNvSpPr>
          <p:nvPr>
            <p:ph type="body" idx="6"/>
          </p:nvPr>
        </p:nvSpPr>
        <p:spPr>
          <a:xfrm>
            <a:off x="9181975" y="4744657"/>
            <a:ext cx="2540647" cy="37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8" name="Google Shape;598;p169"/>
          <p:cNvSpPr txBox="1">
            <a:spLocks noGrp="1"/>
          </p:cNvSpPr>
          <p:nvPr>
            <p:ph type="body" idx="7"/>
          </p:nvPr>
        </p:nvSpPr>
        <p:spPr>
          <a:xfrm>
            <a:off x="9181975" y="5140636"/>
            <a:ext cx="2540647" cy="11505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9" name="Google Shape;599;p169"/>
          <p:cNvSpPr>
            <a:spLocks noGrp="1"/>
          </p:cNvSpPr>
          <p:nvPr>
            <p:ph type="body" idx="8"/>
          </p:nvPr>
        </p:nvSpPr>
        <p:spPr>
          <a:xfrm>
            <a:off x="6583534" y="2232986"/>
            <a:ext cx="5173828" cy="1767513"/>
          </a:xfrm>
          <a:prstGeom prst="wedgeRectCallout">
            <a:avLst>
              <a:gd name="adj1" fmla="val -21017"/>
              <a:gd name="adj2" fmla="val 67350"/>
            </a:avLst>
          </a:prstGeom>
          <a:solidFill>
            <a:schemeClr val="lt1"/>
          </a:solidFill>
          <a:ln>
            <a:noFill/>
          </a:ln>
          <a:effectLst>
            <a:outerShdw blurRad="1016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216000" tIns="216000" rIns="216000" bIns="2160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0" name="Google Shape;600;p169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- Small Banner">
  <p:cSld name="Simple - Small Banner">
    <p:bg>
      <p:bgPr>
        <a:solidFill>
          <a:srgbClr val="F2F2F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/>
          <p:nvPr/>
        </p:nvSpPr>
        <p:spPr>
          <a:xfrm>
            <a:off x="0" y="607"/>
            <a:ext cx="12192000" cy="3746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52"/>
          <p:cNvSpPr txBox="1"/>
          <p:nvPr/>
        </p:nvSpPr>
        <p:spPr>
          <a:xfrm>
            <a:off x="526840" y="49456"/>
            <a:ext cx="50806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CEFFF"/>
                </a:solidFill>
                <a:latin typeface="Roboto Light"/>
                <a:ea typeface="Roboto Light"/>
                <a:cs typeface="Roboto Light"/>
                <a:sym typeface="Roboto Light"/>
              </a:rPr>
              <a:t>Intelligent Data Hub™</a:t>
            </a:r>
            <a:endParaRPr/>
          </a:p>
        </p:txBody>
      </p:sp>
      <p:grpSp>
        <p:nvGrpSpPr>
          <p:cNvPr id="47" name="Google Shape;47;p52"/>
          <p:cNvGrpSpPr/>
          <p:nvPr/>
        </p:nvGrpSpPr>
        <p:grpSpPr>
          <a:xfrm>
            <a:off x="10419234" y="60904"/>
            <a:ext cx="1338127" cy="325434"/>
            <a:chOff x="1160797" y="2681789"/>
            <a:chExt cx="5965825" cy="1450891"/>
          </a:xfrm>
        </p:grpSpPr>
        <p:pic>
          <p:nvPicPr>
            <p:cNvPr id="48" name="Google Shape;48;p5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0797" y="2681789"/>
              <a:ext cx="522922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5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21772" y="3046830"/>
              <a:ext cx="704850" cy="1085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with bullets">
  <p:cSld name="Phone with bullets">
    <p:bg>
      <p:bgPr>
        <a:solidFill>
          <a:srgbClr val="F2F2F2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70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Google Shape;603;p170"/>
          <p:cNvSpPr txBox="1">
            <a:spLocks noGrp="1"/>
          </p:cNvSpPr>
          <p:nvPr>
            <p:ph type="body" idx="1"/>
          </p:nvPr>
        </p:nvSpPr>
        <p:spPr>
          <a:xfrm>
            <a:off x="526941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4" name="Google Shape;604;p170"/>
          <p:cNvSpPr txBox="1">
            <a:spLocks noGrp="1"/>
          </p:cNvSpPr>
          <p:nvPr>
            <p:ph type="body" idx="2"/>
          </p:nvPr>
        </p:nvSpPr>
        <p:spPr>
          <a:xfrm>
            <a:off x="52694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5" name="Google Shape;605;p170"/>
          <p:cNvSpPr/>
          <p:nvPr/>
        </p:nvSpPr>
        <p:spPr>
          <a:xfrm>
            <a:off x="3692211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170"/>
          <p:cNvSpPr>
            <a:spLocks noGrp="1"/>
          </p:cNvSpPr>
          <p:nvPr>
            <p:ph type="pic" idx="3"/>
          </p:nvPr>
        </p:nvSpPr>
        <p:spPr>
          <a:xfrm>
            <a:off x="3764211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7" name="Google Shape;607;p170"/>
          <p:cNvSpPr txBox="1">
            <a:spLocks noGrp="1"/>
          </p:cNvSpPr>
          <p:nvPr>
            <p:ph type="body" idx="4"/>
          </p:nvPr>
        </p:nvSpPr>
        <p:spPr>
          <a:xfrm>
            <a:off x="52694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8" name="Google Shape;608;p170"/>
          <p:cNvSpPr txBox="1">
            <a:spLocks noGrp="1"/>
          </p:cNvSpPr>
          <p:nvPr>
            <p:ph type="body" idx="5"/>
          </p:nvPr>
        </p:nvSpPr>
        <p:spPr>
          <a:xfrm>
            <a:off x="526943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9" name="Google Shape;609;p170"/>
          <p:cNvSpPr/>
          <p:nvPr/>
        </p:nvSpPr>
        <p:spPr>
          <a:xfrm>
            <a:off x="3692212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170"/>
          <p:cNvSpPr>
            <a:spLocks noGrp="1"/>
          </p:cNvSpPr>
          <p:nvPr>
            <p:ph type="pic" idx="6"/>
          </p:nvPr>
        </p:nvSpPr>
        <p:spPr>
          <a:xfrm>
            <a:off x="3764212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1" name="Google Shape;611;p170"/>
          <p:cNvSpPr txBox="1">
            <a:spLocks noGrp="1"/>
          </p:cNvSpPr>
          <p:nvPr>
            <p:ph type="body" idx="7"/>
          </p:nvPr>
        </p:nvSpPr>
        <p:spPr>
          <a:xfrm>
            <a:off x="534586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2" name="Google Shape;612;p170"/>
          <p:cNvSpPr txBox="1">
            <a:spLocks noGrp="1"/>
          </p:cNvSpPr>
          <p:nvPr>
            <p:ph type="body" idx="8"/>
          </p:nvPr>
        </p:nvSpPr>
        <p:spPr>
          <a:xfrm>
            <a:off x="534587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3" name="Google Shape;613;p170"/>
          <p:cNvSpPr/>
          <p:nvPr/>
        </p:nvSpPr>
        <p:spPr>
          <a:xfrm>
            <a:off x="3699856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4" name="Google Shape;614;p170"/>
          <p:cNvSpPr>
            <a:spLocks noGrp="1"/>
          </p:cNvSpPr>
          <p:nvPr>
            <p:ph type="pic" idx="9"/>
          </p:nvPr>
        </p:nvSpPr>
        <p:spPr>
          <a:xfrm>
            <a:off x="3771856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5" name="Google Shape;615;p170"/>
          <p:cNvSpPr txBox="1">
            <a:spLocks noGrp="1"/>
          </p:cNvSpPr>
          <p:nvPr>
            <p:ph type="body" idx="13"/>
          </p:nvPr>
        </p:nvSpPr>
        <p:spPr>
          <a:xfrm>
            <a:off x="534586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6" name="Google Shape;616;p170"/>
          <p:cNvSpPr txBox="1">
            <a:spLocks noGrp="1"/>
          </p:cNvSpPr>
          <p:nvPr>
            <p:ph type="body" idx="14"/>
          </p:nvPr>
        </p:nvSpPr>
        <p:spPr>
          <a:xfrm>
            <a:off x="534587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7" name="Google Shape;617;p170"/>
          <p:cNvSpPr/>
          <p:nvPr/>
        </p:nvSpPr>
        <p:spPr>
          <a:xfrm>
            <a:off x="3699856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8" name="Google Shape;618;p170"/>
          <p:cNvSpPr>
            <a:spLocks noGrp="1"/>
          </p:cNvSpPr>
          <p:nvPr>
            <p:ph type="pic" idx="15"/>
          </p:nvPr>
        </p:nvSpPr>
        <p:spPr>
          <a:xfrm>
            <a:off x="3771856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9" name="Google Shape;619;p170"/>
          <p:cNvSpPr txBox="1">
            <a:spLocks noGrp="1"/>
          </p:cNvSpPr>
          <p:nvPr>
            <p:ph type="body" idx="16"/>
          </p:nvPr>
        </p:nvSpPr>
        <p:spPr>
          <a:xfrm>
            <a:off x="8877362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0" name="Google Shape;620;p170"/>
          <p:cNvSpPr txBox="1">
            <a:spLocks noGrp="1"/>
          </p:cNvSpPr>
          <p:nvPr>
            <p:ph type="body" idx="17"/>
          </p:nvPr>
        </p:nvSpPr>
        <p:spPr>
          <a:xfrm>
            <a:off x="887736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1" name="Google Shape;621;p170"/>
          <p:cNvSpPr/>
          <p:nvPr/>
        </p:nvSpPr>
        <p:spPr>
          <a:xfrm>
            <a:off x="7848470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2" name="Google Shape;622;p170"/>
          <p:cNvSpPr>
            <a:spLocks noGrp="1"/>
          </p:cNvSpPr>
          <p:nvPr>
            <p:ph type="pic" idx="18"/>
          </p:nvPr>
        </p:nvSpPr>
        <p:spPr>
          <a:xfrm>
            <a:off x="7920470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3" name="Google Shape;623;p170"/>
          <p:cNvSpPr txBox="1">
            <a:spLocks noGrp="1"/>
          </p:cNvSpPr>
          <p:nvPr>
            <p:ph type="body" idx="19"/>
          </p:nvPr>
        </p:nvSpPr>
        <p:spPr>
          <a:xfrm>
            <a:off x="887736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4" name="Google Shape;624;p170"/>
          <p:cNvSpPr txBox="1">
            <a:spLocks noGrp="1"/>
          </p:cNvSpPr>
          <p:nvPr>
            <p:ph type="body" idx="20"/>
          </p:nvPr>
        </p:nvSpPr>
        <p:spPr>
          <a:xfrm>
            <a:off x="8877362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5" name="Google Shape;625;p170"/>
          <p:cNvSpPr/>
          <p:nvPr/>
        </p:nvSpPr>
        <p:spPr>
          <a:xfrm>
            <a:off x="7848471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170"/>
          <p:cNvSpPr>
            <a:spLocks noGrp="1"/>
          </p:cNvSpPr>
          <p:nvPr>
            <p:ph type="pic" idx="21"/>
          </p:nvPr>
        </p:nvSpPr>
        <p:spPr>
          <a:xfrm>
            <a:off x="7920471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7" name="Google Shape;627;p170"/>
          <p:cNvSpPr txBox="1">
            <a:spLocks noGrp="1"/>
          </p:cNvSpPr>
          <p:nvPr>
            <p:ph type="body" idx="22"/>
          </p:nvPr>
        </p:nvSpPr>
        <p:spPr>
          <a:xfrm>
            <a:off x="8877362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8" name="Google Shape;628;p170"/>
          <p:cNvSpPr txBox="1">
            <a:spLocks noGrp="1"/>
          </p:cNvSpPr>
          <p:nvPr>
            <p:ph type="body" idx="23"/>
          </p:nvPr>
        </p:nvSpPr>
        <p:spPr>
          <a:xfrm>
            <a:off x="8877362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9" name="Google Shape;629;p170"/>
          <p:cNvSpPr/>
          <p:nvPr/>
        </p:nvSpPr>
        <p:spPr>
          <a:xfrm>
            <a:off x="7856115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0" name="Google Shape;630;p170"/>
          <p:cNvSpPr>
            <a:spLocks noGrp="1"/>
          </p:cNvSpPr>
          <p:nvPr>
            <p:ph type="pic" idx="24"/>
          </p:nvPr>
        </p:nvSpPr>
        <p:spPr>
          <a:xfrm>
            <a:off x="7928115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1" name="Google Shape;631;p170"/>
          <p:cNvSpPr txBox="1">
            <a:spLocks noGrp="1"/>
          </p:cNvSpPr>
          <p:nvPr>
            <p:ph type="body" idx="25"/>
          </p:nvPr>
        </p:nvSpPr>
        <p:spPr>
          <a:xfrm>
            <a:off x="8877362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2" name="Google Shape;632;p170"/>
          <p:cNvSpPr txBox="1">
            <a:spLocks noGrp="1"/>
          </p:cNvSpPr>
          <p:nvPr>
            <p:ph type="body" idx="26"/>
          </p:nvPr>
        </p:nvSpPr>
        <p:spPr>
          <a:xfrm>
            <a:off x="8877362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3" name="Google Shape;633;p170"/>
          <p:cNvSpPr/>
          <p:nvPr/>
        </p:nvSpPr>
        <p:spPr>
          <a:xfrm>
            <a:off x="7856115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4" name="Google Shape;634;p170"/>
          <p:cNvSpPr>
            <a:spLocks noGrp="1"/>
          </p:cNvSpPr>
          <p:nvPr>
            <p:ph type="pic" idx="27"/>
          </p:nvPr>
        </p:nvSpPr>
        <p:spPr>
          <a:xfrm>
            <a:off x="7928115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635" name="Google Shape;635;p1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06215" y="1799783"/>
            <a:ext cx="3011098" cy="4755562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170"/>
          <p:cNvSpPr>
            <a:spLocks noGrp="1"/>
          </p:cNvSpPr>
          <p:nvPr>
            <p:ph type="pic" idx="28"/>
          </p:nvPr>
        </p:nvSpPr>
        <p:spPr>
          <a:xfrm>
            <a:off x="5113876" y="2315643"/>
            <a:ext cx="1995776" cy="355175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7" name="Google Shape;637;p170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placeholder with bullets">
  <p:cSld name="Phone placeholder with bullets">
    <p:bg>
      <p:bgPr>
        <a:solidFill>
          <a:srgbClr val="F2F2F2"/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71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0" name="Google Shape;640;p171"/>
          <p:cNvSpPr txBox="1">
            <a:spLocks noGrp="1"/>
          </p:cNvSpPr>
          <p:nvPr>
            <p:ph type="body" idx="1"/>
          </p:nvPr>
        </p:nvSpPr>
        <p:spPr>
          <a:xfrm>
            <a:off x="526941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41" name="Google Shape;641;p171"/>
          <p:cNvSpPr txBox="1">
            <a:spLocks noGrp="1"/>
          </p:cNvSpPr>
          <p:nvPr>
            <p:ph type="body" idx="2"/>
          </p:nvPr>
        </p:nvSpPr>
        <p:spPr>
          <a:xfrm>
            <a:off x="52694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42" name="Google Shape;642;p171"/>
          <p:cNvSpPr/>
          <p:nvPr/>
        </p:nvSpPr>
        <p:spPr>
          <a:xfrm>
            <a:off x="3692211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3" name="Google Shape;643;p171"/>
          <p:cNvSpPr>
            <a:spLocks noGrp="1"/>
          </p:cNvSpPr>
          <p:nvPr>
            <p:ph type="pic" idx="3"/>
          </p:nvPr>
        </p:nvSpPr>
        <p:spPr>
          <a:xfrm>
            <a:off x="3764211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44" name="Google Shape;644;p171"/>
          <p:cNvSpPr txBox="1">
            <a:spLocks noGrp="1"/>
          </p:cNvSpPr>
          <p:nvPr>
            <p:ph type="body" idx="4"/>
          </p:nvPr>
        </p:nvSpPr>
        <p:spPr>
          <a:xfrm>
            <a:off x="52694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45" name="Google Shape;645;p171"/>
          <p:cNvSpPr txBox="1">
            <a:spLocks noGrp="1"/>
          </p:cNvSpPr>
          <p:nvPr>
            <p:ph type="body" idx="5"/>
          </p:nvPr>
        </p:nvSpPr>
        <p:spPr>
          <a:xfrm>
            <a:off x="526943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46" name="Google Shape;646;p171"/>
          <p:cNvSpPr/>
          <p:nvPr/>
        </p:nvSpPr>
        <p:spPr>
          <a:xfrm>
            <a:off x="3692212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7" name="Google Shape;647;p171"/>
          <p:cNvSpPr>
            <a:spLocks noGrp="1"/>
          </p:cNvSpPr>
          <p:nvPr>
            <p:ph type="pic" idx="6"/>
          </p:nvPr>
        </p:nvSpPr>
        <p:spPr>
          <a:xfrm>
            <a:off x="3764212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48" name="Google Shape;648;p171"/>
          <p:cNvSpPr txBox="1">
            <a:spLocks noGrp="1"/>
          </p:cNvSpPr>
          <p:nvPr>
            <p:ph type="body" idx="7"/>
          </p:nvPr>
        </p:nvSpPr>
        <p:spPr>
          <a:xfrm>
            <a:off x="534586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49" name="Google Shape;649;p171"/>
          <p:cNvSpPr txBox="1">
            <a:spLocks noGrp="1"/>
          </p:cNvSpPr>
          <p:nvPr>
            <p:ph type="body" idx="8"/>
          </p:nvPr>
        </p:nvSpPr>
        <p:spPr>
          <a:xfrm>
            <a:off x="534587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0" name="Google Shape;650;p171"/>
          <p:cNvSpPr/>
          <p:nvPr/>
        </p:nvSpPr>
        <p:spPr>
          <a:xfrm>
            <a:off x="3699856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1" name="Google Shape;651;p171"/>
          <p:cNvSpPr>
            <a:spLocks noGrp="1"/>
          </p:cNvSpPr>
          <p:nvPr>
            <p:ph type="pic" idx="9"/>
          </p:nvPr>
        </p:nvSpPr>
        <p:spPr>
          <a:xfrm>
            <a:off x="3771856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2" name="Google Shape;652;p171"/>
          <p:cNvSpPr txBox="1">
            <a:spLocks noGrp="1"/>
          </p:cNvSpPr>
          <p:nvPr>
            <p:ph type="body" idx="13"/>
          </p:nvPr>
        </p:nvSpPr>
        <p:spPr>
          <a:xfrm>
            <a:off x="534586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3" name="Google Shape;653;p171"/>
          <p:cNvSpPr txBox="1">
            <a:spLocks noGrp="1"/>
          </p:cNvSpPr>
          <p:nvPr>
            <p:ph type="body" idx="14"/>
          </p:nvPr>
        </p:nvSpPr>
        <p:spPr>
          <a:xfrm>
            <a:off x="534587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4" name="Google Shape;654;p171"/>
          <p:cNvSpPr/>
          <p:nvPr/>
        </p:nvSpPr>
        <p:spPr>
          <a:xfrm>
            <a:off x="3699856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5" name="Google Shape;655;p171"/>
          <p:cNvSpPr>
            <a:spLocks noGrp="1"/>
          </p:cNvSpPr>
          <p:nvPr>
            <p:ph type="pic" idx="15"/>
          </p:nvPr>
        </p:nvSpPr>
        <p:spPr>
          <a:xfrm>
            <a:off x="3771856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6" name="Google Shape;656;p171"/>
          <p:cNvSpPr txBox="1">
            <a:spLocks noGrp="1"/>
          </p:cNvSpPr>
          <p:nvPr>
            <p:ph type="body" idx="16"/>
          </p:nvPr>
        </p:nvSpPr>
        <p:spPr>
          <a:xfrm>
            <a:off x="8877362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7" name="Google Shape;657;p171"/>
          <p:cNvSpPr txBox="1">
            <a:spLocks noGrp="1"/>
          </p:cNvSpPr>
          <p:nvPr>
            <p:ph type="body" idx="17"/>
          </p:nvPr>
        </p:nvSpPr>
        <p:spPr>
          <a:xfrm>
            <a:off x="887736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8" name="Google Shape;658;p171"/>
          <p:cNvSpPr/>
          <p:nvPr/>
        </p:nvSpPr>
        <p:spPr>
          <a:xfrm>
            <a:off x="7848470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9" name="Google Shape;659;p171"/>
          <p:cNvSpPr>
            <a:spLocks noGrp="1"/>
          </p:cNvSpPr>
          <p:nvPr>
            <p:ph type="pic" idx="18"/>
          </p:nvPr>
        </p:nvSpPr>
        <p:spPr>
          <a:xfrm>
            <a:off x="7920470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0" name="Google Shape;660;p171"/>
          <p:cNvSpPr txBox="1">
            <a:spLocks noGrp="1"/>
          </p:cNvSpPr>
          <p:nvPr>
            <p:ph type="body" idx="19"/>
          </p:nvPr>
        </p:nvSpPr>
        <p:spPr>
          <a:xfrm>
            <a:off x="887736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1" name="Google Shape;661;p171"/>
          <p:cNvSpPr txBox="1">
            <a:spLocks noGrp="1"/>
          </p:cNvSpPr>
          <p:nvPr>
            <p:ph type="body" idx="20"/>
          </p:nvPr>
        </p:nvSpPr>
        <p:spPr>
          <a:xfrm>
            <a:off x="8877362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2" name="Google Shape;662;p171"/>
          <p:cNvSpPr/>
          <p:nvPr/>
        </p:nvSpPr>
        <p:spPr>
          <a:xfrm>
            <a:off x="7848471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3" name="Google Shape;663;p171"/>
          <p:cNvSpPr>
            <a:spLocks noGrp="1"/>
          </p:cNvSpPr>
          <p:nvPr>
            <p:ph type="pic" idx="21"/>
          </p:nvPr>
        </p:nvSpPr>
        <p:spPr>
          <a:xfrm>
            <a:off x="7920471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4" name="Google Shape;664;p171"/>
          <p:cNvSpPr txBox="1">
            <a:spLocks noGrp="1"/>
          </p:cNvSpPr>
          <p:nvPr>
            <p:ph type="body" idx="22"/>
          </p:nvPr>
        </p:nvSpPr>
        <p:spPr>
          <a:xfrm>
            <a:off x="8877362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5" name="Google Shape;665;p171"/>
          <p:cNvSpPr txBox="1">
            <a:spLocks noGrp="1"/>
          </p:cNvSpPr>
          <p:nvPr>
            <p:ph type="body" idx="23"/>
          </p:nvPr>
        </p:nvSpPr>
        <p:spPr>
          <a:xfrm>
            <a:off x="8877362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6" name="Google Shape;666;p171"/>
          <p:cNvSpPr/>
          <p:nvPr/>
        </p:nvSpPr>
        <p:spPr>
          <a:xfrm>
            <a:off x="7856115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7" name="Google Shape;667;p171"/>
          <p:cNvSpPr>
            <a:spLocks noGrp="1"/>
          </p:cNvSpPr>
          <p:nvPr>
            <p:ph type="pic" idx="24"/>
          </p:nvPr>
        </p:nvSpPr>
        <p:spPr>
          <a:xfrm>
            <a:off x="7928115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8" name="Google Shape;668;p171"/>
          <p:cNvSpPr txBox="1">
            <a:spLocks noGrp="1"/>
          </p:cNvSpPr>
          <p:nvPr>
            <p:ph type="body" idx="25"/>
          </p:nvPr>
        </p:nvSpPr>
        <p:spPr>
          <a:xfrm>
            <a:off x="8877362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9" name="Google Shape;669;p171"/>
          <p:cNvSpPr txBox="1">
            <a:spLocks noGrp="1"/>
          </p:cNvSpPr>
          <p:nvPr>
            <p:ph type="body" idx="26"/>
          </p:nvPr>
        </p:nvSpPr>
        <p:spPr>
          <a:xfrm>
            <a:off x="8877362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0" name="Google Shape;670;p171"/>
          <p:cNvSpPr/>
          <p:nvPr/>
        </p:nvSpPr>
        <p:spPr>
          <a:xfrm>
            <a:off x="7856115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1" name="Google Shape;671;p171"/>
          <p:cNvSpPr>
            <a:spLocks noGrp="1"/>
          </p:cNvSpPr>
          <p:nvPr>
            <p:ph type="pic" idx="27"/>
          </p:nvPr>
        </p:nvSpPr>
        <p:spPr>
          <a:xfrm>
            <a:off x="7928115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2" name="Google Shape;672;p171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with 4 points">
  <p:cSld name="Laptop with 4 points">
    <p:bg>
      <p:bgPr>
        <a:solidFill>
          <a:srgbClr val="F2F2F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1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356" y="1870214"/>
            <a:ext cx="7564017" cy="463296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172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172"/>
          <p:cNvSpPr txBox="1">
            <a:spLocks noGrp="1"/>
          </p:cNvSpPr>
          <p:nvPr>
            <p:ph type="body" idx="1"/>
          </p:nvPr>
        </p:nvSpPr>
        <p:spPr>
          <a:xfrm>
            <a:off x="8773817" y="23091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7" name="Google Shape;677;p172"/>
          <p:cNvSpPr txBox="1">
            <a:spLocks noGrp="1"/>
          </p:cNvSpPr>
          <p:nvPr>
            <p:ph type="body" idx="2"/>
          </p:nvPr>
        </p:nvSpPr>
        <p:spPr>
          <a:xfrm>
            <a:off x="8773818" y="26478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8" name="Google Shape;678;p172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9" name="Google Shape;679;p172"/>
          <p:cNvSpPr>
            <a:spLocks noGrp="1"/>
          </p:cNvSpPr>
          <p:nvPr>
            <p:ph type="pic" idx="3"/>
          </p:nvPr>
        </p:nvSpPr>
        <p:spPr>
          <a:xfrm>
            <a:off x="8037091" y="23958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0" name="Google Shape;680;p172"/>
          <p:cNvSpPr txBox="1">
            <a:spLocks noGrp="1"/>
          </p:cNvSpPr>
          <p:nvPr>
            <p:ph type="body" idx="4"/>
          </p:nvPr>
        </p:nvSpPr>
        <p:spPr>
          <a:xfrm>
            <a:off x="8773818" y="33582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1" name="Google Shape;681;p172"/>
          <p:cNvSpPr txBox="1">
            <a:spLocks noGrp="1"/>
          </p:cNvSpPr>
          <p:nvPr>
            <p:ph type="body" idx="5"/>
          </p:nvPr>
        </p:nvSpPr>
        <p:spPr>
          <a:xfrm>
            <a:off x="8773819" y="36970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2" name="Google Shape;682;p172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3" name="Google Shape;683;p172"/>
          <p:cNvSpPr>
            <a:spLocks noGrp="1"/>
          </p:cNvSpPr>
          <p:nvPr>
            <p:ph type="pic" idx="6"/>
          </p:nvPr>
        </p:nvSpPr>
        <p:spPr>
          <a:xfrm>
            <a:off x="8037092" y="34450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4" name="Google Shape;684;p172"/>
          <p:cNvSpPr txBox="1">
            <a:spLocks noGrp="1"/>
          </p:cNvSpPr>
          <p:nvPr>
            <p:ph type="body" idx="7"/>
          </p:nvPr>
        </p:nvSpPr>
        <p:spPr>
          <a:xfrm>
            <a:off x="8781462" y="44247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5" name="Google Shape;685;p172"/>
          <p:cNvSpPr txBox="1">
            <a:spLocks noGrp="1"/>
          </p:cNvSpPr>
          <p:nvPr>
            <p:ph type="body" idx="8"/>
          </p:nvPr>
        </p:nvSpPr>
        <p:spPr>
          <a:xfrm>
            <a:off x="8781463" y="47635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6" name="Google Shape;686;p172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7" name="Google Shape;687;p172"/>
          <p:cNvSpPr>
            <a:spLocks noGrp="1"/>
          </p:cNvSpPr>
          <p:nvPr>
            <p:ph type="pic" idx="9"/>
          </p:nvPr>
        </p:nvSpPr>
        <p:spPr>
          <a:xfrm>
            <a:off x="8044736" y="45115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8" name="Google Shape;688;p172"/>
          <p:cNvSpPr txBox="1">
            <a:spLocks noGrp="1"/>
          </p:cNvSpPr>
          <p:nvPr>
            <p:ph type="body" idx="13"/>
          </p:nvPr>
        </p:nvSpPr>
        <p:spPr>
          <a:xfrm>
            <a:off x="8781462" y="54765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9" name="Google Shape;689;p172"/>
          <p:cNvSpPr txBox="1">
            <a:spLocks noGrp="1"/>
          </p:cNvSpPr>
          <p:nvPr>
            <p:ph type="body" idx="14"/>
          </p:nvPr>
        </p:nvSpPr>
        <p:spPr>
          <a:xfrm>
            <a:off x="8781463" y="58152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0" name="Google Shape;690;p172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1" name="Google Shape;691;p172"/>
          <p:cNvSpPr>
            <a:spLocks noGrp="1"/>
          </p:cNvSpPr>
          <p:nvPr>
            <p:ph type="pic" idx="15"/>
          </p:nvPr>
        </p:nvSpPr>
        <p:spPr>
          <a:xfrm>
            <a:off x="8044736" y="55632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2" name="Google Shape;692;p172"/>
          <p:cNvSpPr>
            <a:spLocks noGrp="1"/>
          </p:cNvSpPr>
          <p:nvPr>
            <p:ph type="pic" idx="16"/>
          </p:nvPr>
        </p:nvSpPr>
        <p:spPr>
          <a:xfrm>
            <a:off x="1459832" y="2532059"/>
            <a:ext cx="5133600" cy="3196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3" name="Google Shape;693;p172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with 4 points - reversed">
  <p:cSld name="Laptop with 4 points - reversed">
    <p:bg>
      <p:bgPr>
        <a:solidFill>
          <a:srgbClr val="F2F2F2"/>
        </a:solid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1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27983" y="1871650"/>
            <a:ext cx="7564017" cy="463296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173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7" name="Google Shape;697;p173"/>
          <p:cNvSpPr txBox="1">
            <a:spLocks noGrp="1"/>
          </p:cNvSpPr>
          <p:nvPr>
            <p:ph type="body" idx="1"/>
          </p:nvPr>
        </p:nvSpPr>
        <p:spPr>
          <a:xfrm>
            <a:off x="1335667" y="22748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8" name="Google Shape;698;p173"/>
          <p:cNvSpPr txBox="1">
            <a:spLocks noGrp="1"/>
          </p:cNvSpPr>
          <p:nvPr>
            <p:ph type="body" idx="2"/>
          </p:nvPr>
        </p:nvSpPr>
        <p:spPr>
          <a:xfrm>
            <a:off x="1335668" y="26135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9" name="Google Shape;699;p173"/>
          <p:cNvSpPr/>
          <p:nvPr/>
        </p:nvSpPr>
        <p:spPr>
          <a:xfrm>
            <a:off x="526941" y="22895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0" name="Google Shape;700;p173"/>
          <p:cNvSpPr>
            <a:spLocks noGrp="1"/>
          </p:cNvSpPr>
          <p:nvPr>
            <p:ph type="pic" idx="3"/>
          </p:nvPr>
        </p:nvSpPr>
        <p:spPr>
          <a:xfrm>
            <a:off x="598941" y="23615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1" name="Google Shape;701;p173"/>
          <p:cNvSpPr txBox="1">
            <a:spLocks noGrp="1"/>
          </p:cNvSpPr>
          <p:nvPr>
            <p:ph type="body" idx="4"/>
          </p:nvPr>
        </p:nvSpPr>
        <p:spPr>
          <a:xfrm>
            <a:off x="1335668" y="33239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2" name="Google Shape;702;p173"/>
          <p:cNvSpPr txBox="1">
            <a:spLocks noGrp="1"/>
          </p:cNvSpPr>
          <p:nvPr>
            <p:ph type="body" idx="5"/>
          </p:nvPr>
        </p:nvSpPr>
        <p:spPr>
          <a:xfrm>
            <a:off x="1335669" y="36627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3" name="Google Shape;703;p173"/>
          <p:cNvSpPr/>
          <p:nvPr/>
        </p:nvSpPr>
        <p:spPr>
          <a:xfrm>
            <a:off x="526942" y="33387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4" name="Google Shape;704;p173"/>
          <p:cNvSpPr>
            <a:spLocks noGrp="1"/>
          </p:cNvSpPr>
          <p:nvPr>
            <p:ph type="pic" idx="6"/>
          </p:nvPr>
        </p:nvSpPr>
        <p:spPr>
          <a:xfrm>
            <a:off x="598942" y="34107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5" name="Google Shape;705;p173"/>
          <p:cNvSpPr txBox="1">
            <a:spLocks noGrp="1"/>
          </p:cNvSpPr>
          <p:nvPr>
            <p:ph type="body" idx="7"/>
          </p:nvPr>
        </p:nvSpPr>
        <p:spPr>
          <a:xfrm>
            <a:off x="1343312" y="43904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6" name="Google Shape;706;p173"/>
          <p:cNvSpPr txBox="1">
            <a:spLocks noGrp="1"/>
          </p:cNvSpPr>
          <p:nvPr>
            <p:ph type="body" idx="8"/>
          </p:nvPr>
        </p:nvSpPr>
        <p:spPr>
          <a:xfrm>
            <a:off x="1343313" y="47292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7" name="Google Shape;707;p173"/>
          <p:cNvSpPr/>
          <p:nvPr/>
        </p:nvSpPr>
        <p:spPr>
          <a:xfrm>
            <a:off x="534586" y="44052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8" name="Google Shape;708;p173"/>
          <p:cNvSpPr>
            <a:spLocks noGrp="1"/>
          </p:cNvSpPr>
          <p:nvPr>
            <p:ph type="pic" idx="9"/>
          </p:nvPr>
        </p:nvSpPr>
        <p:spPr>
          <a:xfrm>
            <a:off x="606586" y="44772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9" name="Google Shape;709;p173"/>
          <p:cNvSpPr txBox="1">
            <a:spLocks noGrp="1"/>
          </p:cNvSpPr>
          <p:nvPr>
            <p:ph type="body" idx="13"/>
          </p:nvPr>
        </p:nvSpPr>
        <p:spPr>
          <a:xfrm>
            <a:off x="1343312" y="54422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10" name="Google Shape;710;p173"/>
          <p:cNvSpPr txBox="1">
            <a:spLocks noGrp="1"/>
          </p:cNvSpPr>
          <p:nvPr>
            <p:ph type="body" idx="14"/>
          </p:nvPr>
        </p:nvSpPr>
        <p:spPr>
          <a:xfrm>
            <a:off x="1343313" y="57809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11" name="Google Shape;711;p173"/>
          <p:cNvSpPr/>
          <p:nvPr/>
        </p:nvSpPr>
        <p:spPr>
          <a:xfrm>
            <a:off x="534586" y="54569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2" name="Google Shape;712;p173"/>
          <p:cNvSpPr>
            <a:spLocks noGrp="1"/>
          </p:cNvSpPr>
          <p:nvPr>
            <p:ph type="pic" idx="15"/>
          </p:nvPr>
        </p:nvSpPr>
        <p:spPr>
          <a:xfrm>
            <a:off x="606586" y="55289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13" name="Google Shape;713;p173"/>
          <p:cNvSpPr>
            <a:spLocks noGrp="1"/>
          </p:cNvSpPr>
          <p:nvPr>
            <p:ph type="pic" idx="16"/>
          </p:nvPr>
        </p:nvSpPr>
        <p:spPr>
          <a:xfrm>
            <a:off x="5858459" y="2533495"/>
            <a:ext cx="5133600" cy="3196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14" name="Google Shape;714;p173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 with 4 points">
  <p:cSld name="Desktop with 4 points">
    <p:bg>
      <p:bgPr>
        <a:solidFill>
          <a:srgbClr val="F2F2F2"/>
        </a:solid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1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901" y="2070856"/>
            <a:ext cx="5067150" cy="4417918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174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8" name="Google Shape;718;p174"/>
          <p:cNvSpPr txBox="1">
            <a:spLocks noGrp="1"/>
          </p:cNvSpPr>
          <p:nvPr>
            <p:ph type="body" idx="1"/>
          </p:nvPr>
        </p:nvSpPr>
        <p:spPr>
          <a:xfrm>
            <a:off x="8773817" y="23091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19" name="Google Shape;719;p174"/>
          <p:cNvSpPr txBox="1">
            <a:spLocks noGrp="1"/>
          </p:cNvSpPr>
          <p:nvPr>
            <p:ph type="body" idx="2"/>
          </p:nvPr>
        </p:nvSpPr>
        <p:spPr>
          <a:xfrm>
            <a:off x="8773818" y="26478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0" name="Google Shape;720;p174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Google Shape;721;p174"/>
          <p:cNvSpPr>
            <a:spLocks noGrp="1"/>
          </p:cNvSpPr>
          <p:nvPr>
            <p:ph type="pic" idx="3"/>
          </p:nvPr>
        </p:nvSpPr>
        <p:spPr>
          <a:xfrm>
            <a:off x="8037091" y="23958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2" name="Google Shape;722;p174"/>
          <p:cNvSpPr txBox="1">
            <a:spLocks noGrp="1"/>
          </p:cNvSpPr>
          <p:nvPr>
            <p:ph type="body" idx="4"/>
          </p:nvPr>
        </p:nvSpPr>
        <p:spPr>
          <a:xfrm>
            <a:off x="8773818" y="33582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3" name="Google Shape;723;p174"/>
          <p:cNvSpPr txBox="1">
            <a:spLocks noGrp="1"/>
          </p:cNvSpPr>
          <p:nvPr>
            <p:ph type="body" idx="5"/>
          </p:nvPr>
        </p:nvSpPr>
        <p:spPr>
          <a:xfrm>
            <a:off x="8773819" y="36970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4" name="Google Shape;724;p174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5" name="Google Shape;725;p174"/>
          <p:cNvSpPr>
            <a:spLocks noGrp="1"/>
          </p:cNvSpPr>
          <p:nvPr>
            <p:ph type="pic" idx="6"/>
          </p:nvPr>
        </p:nvSpPr>
        <p:spPr>
          <a:xfrm>
            <a:off x="8037092" y="34450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6" name="Google Shape;726;p174"/>
          <p:cNvSpPr txBox="1">
            <a:spLocks noGrp="1"/>
          </p:cNvSpPr>
          <p:nvPr>
            <p:ph type="body" idx="7"/>
          </p:nvPr>
        </p:nvSpPr>
        <p:spPr>
          <a:xfrm>
            <a:off x="8781462" y="44247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7" name="Google Shape;727;p174"/>
          <p:cNvSpPr txBox="1">
            <a:spLocks noGrp="1"/>
          </p:cNvSpPr>
          <p:nvPr>
            <p:ph type="body" idx="8"/>
          </p:nvPr>
        </p:nvSpPr>
        <p:spPr>
          <a:xfrm>
            <a:off x="8781463" y="47635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8" name="Google Shape;728;p174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9" name="Google Shape;729;p174"/>
          <p:cNvSpPr>
            <a:spLocks noGrp="1"/>
          </p:cNvSpPr>
          <p:nvPr>
            <p:ph type="pic" idx="9"/>
          </p:nvPr>
        </p:nvSpPr>
        <p:spPr>
          <a:xfrm>
            <a:off x="8044736" y="45115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0" name="Google Shape;730;p174"/>
          <p:cNvSpPr txBox="1">
            <a:spLocks noGrp="1"/>
          </p:cNvSpPr>
          <p:nvPr>
            <p:ph type="body" idx="13"/>
          </p:nvPr>
        </p:nvSpPr>
        <p:spPr>
          <a:xfrm>
            <a:off x="8781462" y="54765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1" name="Google Shape;731;p174"/>
          <p:cNvSpPr txBox="1">
            <a:spLocks noGrp="1"/>
          </p:cNvSpPr>
          <p:nvPr>
            <p:ph type="body" idx="14"/>
          </p:nvPr>
        </p:nvSpPr>
        <p:spPr>
          <a:xfrm>
            <a:off x="8781463" y="58152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2" name="Google Shape;732;p174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3" name="Google Shape;733;p174"/>
          <p:cNvSpPr>
            <a:spLocks noGrp="1"/>
          </p:cNvSpPr>
          <p:nvPr>
            <p:ph type="pic" idx="15"/>
          </p:nvPr>
        </p:nvSpPr>
        <p:spPr>
          <a:xfrm>
            <a:off x="8044736" y="55632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4" name="Google Shape;734;p174"/>
          <p:cNvSpPr>
            <a:spLocks noGrp="1"/>
          </p:cNvSpPr>
          <p:nvPr>
            <p:ph type="pic" idx="16"/>
          </p:nvPr>
        </p:nvSpPr>
        <p:spPr>
          <a:xfrm>
            <a:off x="1590460" y="2323854"/>
            <a:ext cx="4687876" cy="26318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5" name="Google Shape;735;p174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sktop with 4 points">
  <p:cSld name="1_Desktop with 4 points">
    <p:bg>
      <p:bgPr>
        <a:solidFill>
          <a:srgbClr val="F2F2F2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p1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901" y="2070856"/>
            <a:ext cx="5067150" cy="4417918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175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9" name="Google Shape;739;p175"/>
          <p:cNvSpPr>
            <a:spLocks noGrp="1"/>
          </p:cNvSpPr>
          <p:nvPr>
            <p:ph type="pic" idx="2"/>
          </p:nvPr>
        </p:nvSpPr>
        <p:spPr>
          <a:xfrm>
            <a:off x="1590460" y="2323854"/>
            <a:ext cx="4687876" cy="26318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0" name="Google Shape;740;p175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and Phone with 4 points">
  <p:cSld name="Tablet and Phone with 4 points">
    <p:bg>
      <p:bgPr>
        <a:solidFill>
          <a:srgbClr val="F2F2F2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76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3" name="Google Shape;743;p176"/>
          <p:cNvSpPr txBox="1">
            <a:spLocks noGrp="1"/>
          </p:cNvSpPr>
          <p:nvPr>
            <p:ph type="body" idx="1"/>
          </p:nvPr>
        </p:nvSpPr>
        <p:spPr>
          <a:xfrm>
            <a:off x="8773817" y="23091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4" name="Google Shape;744;p176"/>
          <p:cNvSpPr txBox="1">
            <a:spLocks noGrp="1"/>
          </p:cNvSpPr>
          <p:nvPr>
            <p:ph type="body" idx="2"/>
          </p:nvPr>
        </p:nvSpPr>
        <p:spPr>
          <a:xfrm>
            <a:off x="8773818" y="26478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5" name="Google Shape;745;p176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6" name="Google Shape;746;p176"/>
          <p:cNvSpPr>
            <a:spLocks noGrp="1"/>
          </p:cNvSpPr>
          <p:nvPr>
            <p:ph type="pic" idx="3"/>
          </p:nvPr>
        </p:nvSpPr>
        <p:spPr>
          <a:xfrm>
            <a:off x="8037091" y="23958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7" name="Google Shape;747;p176"/>
          <p:cNvSpPr txBox="1">
            <a:spLocks noGrp="1"/>
          </p:cNvSpPr>
          <p:nvPr>
            <p:ph type="body" idx="4"/>
          </p:nvPr>
        </p:nvSpPr>
        <p:spPr>
          <a:xfrm>
            <a:off x="8773818" y="33582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8" name="Google Shape;748;p176"/>
          <p:cNvSpPr txBox="1">
            <a:spLocks noGrp="1"/>
          </p:cNvSpPr>
          <p:nvPr>
            <p:ph type="body" idx="5"/>
          </p:nvPr>
        </p:nvSpPr>
        <p:spPr>
          <a:xfrm>
            <a:off x="8773819" y="36970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9" name="Google Shape;749;p176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0" name="Google Shape;750;p176"/>
          <p:cNvSpPr>
            <a:spLocks noGrp="1"/>
          </p:cNvSpPr>
          <p:nvPr>
            <p:ph type="pic" idx="6"/>
          </p:nvPr>
        </p:nvSpPr>
        <p:spPr>
          <a:xfrm>
            <a:off x="8037092" y="34450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1" name="Google Shape;751;p176"/>
          <p:cNvSpPr txBox="1">
            <a:spLocks noGrp="1"/>
          </p:cNvSpPr>
          <p:nvPr>
            <p:ph type="body" idx="7"/>
          </p:nvPr>
        </p:nvSpPr>
        <p:spPr>
          <a:xfrm>
            <a:off x="8781462" y="44247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2" name="Google Shape;752;p176"/>
          <p:cNvSpPr txBox="1">
            <a:spLocks noGrp="1"/>
          </p:cNvSpPr>
          <p:nvPr>
            <p:ph type="body" idx="8"/>
          </p:nvPr>
        </p:nvSpPr>
        <p:spPr>
          <a:xfrm>
            <a:off x="8781463" y="47635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3" name="Google Shape;753;p176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4" name="Google Shape;754;p176"/>
          <p:cNvSpPr>
            <a:spLocks noGrp="1"/>
          </p:cNvSpPr>
          <p:nvPr>
            <p:ph type="pic" idx="9"/>
          </p:nvPr>
        </p:nvSpPr>
        <p:spPr>
          <a:xfrm>
            <a:off x="8044736" y="45115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5" name="Google Shape;755;p176"/>
          <p:cNvSpPr txBox="1">
            <a:spLocks noGrp="1"/>
          </p:cNvSpPr>
          <p:nvPr>
            <p:ph type="body" idx="13"/>
          </p:nvPr>
        </p:nvSpPr>
        <p:spPr>
          <a:xfrm>
            <a:off x="8781462" y="54765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6" name="Google Shape;756;p176"/>
          <p:cNvSpPr txBox="1">
            <a:spLocks noGrp="1"/>
          </p:cNvSpPr>
          <p:nvPr>
            <p:ph type="body" idx="14"/>
          </p:nvPr>
        </p:nvSpPr>
        <p:spPr>
          <a:xfrm>
            <a:off x="8781463" y="58152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7" name="Google Shape;757;p176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8" name="Google Shape;758;p176"/>
          <p:cNvSpPr>
            <a:spLocks noGrp="1"/>
          </p:cNvSpPr>
          <p:nvPr>
            <p:ph type="pic" idx="15"/>
          </p:nvPr>
        </p:nvSpPr>
        <p:spPr>
          <a:xfrm>
            <a:off x="8044736" y="55632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9" name="Google Shape;759;p176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0" name="Google Shape;760;p1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7363" y="2304663"/>
            <a:ext cx="2787229" cy="3724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1" name="Google Shape;761;p176"/>
          <p:cNvGrpSpPr/>
          <p:nvPr/>
        </p:nvGrpSpPr>
        <p:grpSpPr>
          <a:xfrm>
            <a:off x="4142965" y="2617843"/>
            <a:ext cx="2197079" cy="3469945"/>
            <a:chOff x="4606215" y="1799783"/>
            <a:chExt cx="3011098" cy="4755562"/>
          </a:xfrm>
        </p:grpSpPr>
        <p:pic>
          <p:nvPicPr>
            <p:cNvPr id="762" name="Google Shape;762;p17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06215" y="1799783"/>
              <a:ext cx="3011098" cy="4755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3" name="Google Shape;763;p176"/>
            <p:cNvSpPr/>
            <p:nvPr/>
          </p:nvSpPr>
          <p:spPr>
            <a:xfrm>
              <a:off x="5094539" y="2304908"/>
              <a:ext cx="2002921" cy="3554479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64" name="Google Shape;764;p176"/>
          <p:cNvSpPr>
            <a:spLocks noGrp="1"/>
          </p:cNvSpPr>
          <p:nvPr>
            <p:ph type="pic" idx="16"/>
          </p:nvPr>
        </p:nvSpPr>
        <p:spPr>
          <a:xfrm>
            <a:off x="4499276" y="2992525"/>
            <a:ext cx="1461452" cy="260085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5" name="Google Shape;765;p176"/>
          <p:cNvSpPr>
            <a:spLocks noGrp="1"/>
          </p:cNvSpPr>
          <p:nvPr>
            <p:ph type="pic" idx="17"/>
          </p:nvPr>
        </p:nvSpPr>
        <p:spPr>
          <a:xfrm>
            <a:off x="1179234" y="2668355"/>
            <a:ext cx="2200781" cy="291162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7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8" name="Google Shape;768;p17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9" name="Google Shape;769;p177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6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2" name="Google Shape;782;p16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bg>
      <p:bgPr>
        <a:solidFill>
          <a:schemeClr val="l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95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5" name="Google Shape;785;p95"/>
          <p:cNvSpPr txBox="1">
            <a:spLocks noGrp="1"/>
          </p:cNvSpPr>
          <p:nvPr>
            <p:ph type="body" idx="1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6" name="Google Shape;786;p95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0">
  <p:cSld name="Title + Subtitle 0">
    <p:bg>
      <p:bgPr>
        <a:solidFill>
          <a:srgbClr val="00417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53"/>
          <p:cNvGrpSpPr/>
          <p:nvPr/>
        </p:nvGrpSpPr>
        <p:grpSpPr>
          <a:xfrm>
            <a:off x="7545114" y="-266700"/>
            <a:ext cx="5046667" cy="7641761"/>
            <a:chOff x="5007347" y="1037223"/>
            <a:chExt cx="2065338" cy="3127375"/>
          </a:xfrm>
        </p:grpSpPr>
        <p:sp>
          <p:nvSpPr>
            <p:cNvPr id="52" name="Google Shape;52;p53"/>
            <p:cNvSpPr/>
            <p:nvPr/>
          </p:nvSpPr>
          <p:spPr>
            <a:xfrm>
              <a:off x="5007347" y="1037223"/>
              <a:ext cx="1065213" cy="1717675"/>
            </a:xfrm>
            <a:custGeom>
              <a:avLst/>
              <a:gdLst/>
              <a:ahLst/>
              <a:cxnLst/>
              <a:rect l="l" t="t" r="r" b="b"/>
              <a:pathLst>
                <a:path w="4619" h="7444" extrusionOk="0">
                  <a:moveTo>
                    <a:pt x="213" y="205"/>
                  </a:moveTo>
                  <a:cubicBezTo>
                    <a:pt x="330" y="109"/>
                    <a:pt x="420" y="87"/>
                    <a:pt x="1367" y="83"/>
                  </a:cubicBezTo>
                  <a:cubicBezTo>
                    <a:pt x="2822" y="78"/>
                    <a:pt x="2736" y="0"/>
                    <a:pt x="2939" y="208"/>
                  </a:cubicBezTo>
                  <a:cubicBezTo>
                    <a:pt x="3101" y="430"/>
                    <a:pt x="3061" y="427"/>
                    <a:pt x="3061" y="427"/>
                  </a:cubicBezTo>
                  <a:lnTo>
                    <a:pt x="3471" y="1887"/>
                  </a:lnTo>
                  <a:lnTo>
                    <a:pt x="3859" y="3204"/>
                  </a:lnTo>
                  <a:cubicBezTo>
                    <a:pt x="3859" y="3204"/>
                    <a:pt x="4037" y="3834"/>
                    <a:pt x="4161" y="4284"/>
                  </a:cubicBezTo>
                  <a:cubicBezTo>
                    <a:pt x="4284" y="4734"/>
                    <a:pt x="4548" y="5750"/>
                    <a:pt x="4583" y="5910"/>
                  </a:cubicBezTo>
                  <a:cubicBezTo>
                    <a:pt x="4619" y="6070"/>
                    <a:pt x="4615" y="6096"/>
                    <a:pt x="4595" y="6186"/>
                  </a:cubicBezTo>
                  <a:cubicBezTo>
                    <a:pt x="4558" y="6354"/>
                    <a:pt x="4462" y="6508"/>
                    <a:pt x="4356" y="6644"/>
                  </a:cubicBezTo>
                  <a:cubicBezTo>
                    <a:pt x="4175" y="6874"/>
                    <a:pt x="3953" y="7082"/>
                    <a:pt x="3698" y="7226"/>
                  </a:cubicBezTo>
                  <a:cubicBezTo>
                    <a:pt x="3543" y="7314"/>
                    <a:pt x="3357" y="7444"/>
                    <a:pt x="3188" y="7387"/>
                  </a:cubicBezTo>
                  <a:cubicBezTo>
                    <a:pt x="3077" y="7350"/>
                    <a:pt x="2984" y="7101"/>
                    <a:pt x="2984" y="7101"/>
                  </a:cubicBezTo>
                  <a:cubicBezTo>
                    <a:pt x="2984" y="7101"/>
                    <a:pt x="2663" y="6219"/>
                    <a:pt x="2407" y="5638"/>
                  </a:cubicBezTo>
                  <a:cubicBezTo>
                    <a:pt x="2151" y="5057"/>
                    <a:pt x="1831" y="4328"/>
                    <a:pt x="1549" y="3686"/>
                  </a:cubicBezTo>
                  <a:cubicBezTo>
                    <a:pt x="1266" y="3045"/>
                    <a:pt x="953" y="2333"/>
                    <a:pt x="718" y="1791"/>
                  </a:cubicBezTo>
                  <a:cubicBezTo>
                    <a:pt x="483" y="1249"/>
                    <a:pt x="0" y="372"/>
                    <a:pt x="213" y="205"/>
                  </a:cubicBezTo>
                  <a:close/>
                </a:path>
              </a:pathLst>
            </a:custGeom>
            <a:solidFill>
              <a:srgbClr val="4BACC6"/>
            </a:solidFill>
            <a:ln w="9525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" name="Google Shape;53;p53"/>
            <p:cNvSpPr/>
            <p:nvPr/>
          </p:nvSpPr>
          <p:spPr>
            <a:xfrm>
              <a:off x="6163047" y="1054686"/>
              <a:ext cx="909638" cy="1862138"/>
            </a:xfrm>
            <a:custGeom>
              <a:avLst/>
              <a:gdLst/>
              <a:ahLst/>
              <a:cxnLst/>
              <a:rect l="l" t="t" r="r" b="b"/>
              <a:pathLst>
                <a:path w="3944" h="8069" extrusionOk="0">
                  <a:moveTo>
                    <a:pt x="1605" y="176"/>
                  </a:moveTo>
                  <a:cubicBezTo>
                    <a:pt x="1690" y="65"/>
                    <a:pt x="1731" y="22"/>
                    <a:pt x="2108" y="13"/>
                  </a:cubicBezTo>
                  <a:cubicBezTo>
                    <a:pt x="2667" y="0"/>
                    <a:pt x="3187" y="19"/>
                    <a:pt x="3685" y="52"/>
                  </a:cubicBezTo>
                  <a:cubicBezTo>
                    <a:pt x="3862" y="64"/>
                    <a:pt x="3944" y="332"/>
                    <a:pt x="3931" y="524"/>
                  </a:cubicBezTo>
                  <a:cubicBezTo>
                    <a:pt x="3919" y="710"/>
                    <a:pt x="3808" y="996"/>
                    <a:pt x="3762" y="1158"/>
                  </a:cubicBezTo>
                  <a:cubicBezTo>
                    <a:pt x="3685" y="1434"/>
                    <a:pt x="3522" y="1839"/>
                    <a:pt x="3396" y="2175"/>
                  </a:cubicBezTo>
                  <a:cubicBezTo>
                    <a:pt x="3271" y="2512"/>
                    <a:pt x="3112" y="2901"/>
                    <a:pt x="3112" y="2901"/>
                  </a:cubicBezTo>
                  <a:lnTo>
                    <a:pt x="2371" y="4735"/>
                  </a:lnTo>
                  <a:lnTo>
                    <a:pt x="1845" y="6045"/>
                  </a:lnTo>
                  <a:cubicBezTo>
                    <a:pt x="1558" y="6771"/>
                    <a:pt x="1491" y="6967"/>
                    <a:pt x="1280" y="7500"/>
                  </a:cubicBezTo>
                  <a:cubicBezTo>
                    <a:pt x="1053" y="8069"/>
                    <a:pt x="832" y="7448"/>
                    <a:pt x="470" y="6913"/>
                  </a:cubicBezTo>
                  <a:cubicBezTo>
                    <a:pt x="138" y="6431"/>
                    <a:pt x="190" y="6480"/>
                    <a:pt x="168" y="6435"/>
                  </a:cubicBezTo>
                  <a:cubicBezTo>
                    <a:pt x="83" y="6262"/>
                    <a:pt x="0" y="6183"/>
                    <a:pt x="80" y="5865"/>
                  </a:cubicBezTo>
                  <a:cubicBezTo>
                    <a:pt x="268" y="5119"/>
                    <a:pt x="394" y="4652"/>
                    <a:pt x="604" y="3901"/>
                  </a:cubicBezTo>
                  <a:cubicBezTo>
                    <a:pt x="1081" y="2191"/>
                    <a:pt x="1085" y="2192"/>
                    <a:pt x="1216" y="1647"/>
                  </a:cubicBezTo>
                  <a:cubicBezTo>
                    <a:pt x="1347" y="1101"/>
                    <a:pt x="1406" y="696"/>
                    <a:pt x="1406" y="696"/>
                  </a:cubicBezTo>
                  <a:cubicBezTo>
                    <a:pt x="1406" y="696"/>
                    <a:pt x="1424" y="346"/>
                    <a:pt x="1605" y="176"/>
                  </a:cubicBezTo>
                  <a:close/>
                </a:path>
              </a:pathLst>
            </a:custGeom>
            <a:solidFill>
              <a:srgbClr val="E46C0A"/>
            </a:solidFill>
            <a:ln w="9525" cap="flat" cmpd="sng">
              <a:solidFill>
                <a:srgbClr val="E46C0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" name="Google Shape;54;p53"/>
            <p:cNvSpPr/>
            <p:nvPr/>
          </p:nvSpPr>
          <p:spPr>
            <a:xfrm>
              <a:off x="5842372" y="2694573"/>
              <a:ext cx="490538" cy="349250"/>
            </a:xfrm>
            <a:custGeom>
              <a:avLst/>
              <a:gdLst/>
              <a:ahLst/>
              <a:cxnLst/>
              <a:rect l="l" t="t" r="r" b="b"/>
              <a:pathLst>
                <a:path w="2123" h="1518" extrusionOk="0">
                  <a:moveTo>
                    <a:pt x="1120" y="5"/>
                  </a:moveTo>
                  <a:cubicBezTo>
                    <a:pt x="878" y="0"/>
                    <a:pt x="822" y="160"/>
                    <a:pt x="542" y="442"/>
                  </a:cubicBezTo>
                  <a:cubicBezTo>
                    <a:pt x="179" y="807"/>
                    <a:pt x="0" y="875"/>
                    <a:pt x="96" y="1131"/>
                  </a:cubicBezTo>
                  <a:cubicBezTo>
                    <a:pt x="207" y="1430"/>
                    <a:pt x="546" y="1373"/>
                    <a:pt x="1015" y="1398"/>
                  </a:cubicBezTo>
                  <a:cubicBezTo>
                    <a:pt x="1566" y="1428"/>
                    <a:pt x="1830" y="1518"/>
                    <a:pt x="1986" y="1229"/>
                  </a:cubicBezTo>
                  <a:cubicBezTo>
                    <a:pt x="2123" y="973"/>
                    <a:pt x="1992" y="956"/>
                    <a:pt x="1637" y="432"/>
                  </a:cubicBezTo>
                  <a:cubicBezTo>
                    <a:pt x="1373" y="42"/>
                    <a:pt x="1343" y="10"/>
                    <a:pt x="1120" y="5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" name="Google Shape;55;p53"/>
            <p:cNvSpPr/>
            <p:nvPr/>
          </p:nvSpPr>
          <p:spPr>
            <a:xfrm>
              <a:off x="5174035" y="3120023"/>
              <a:ext cx="1133475" cy="1044575"/>
            </a:xfrm>
            <a:custGeom>
              <a:avLst/>
              <a:gdLst/>
              <a:ahLst/>
              <a:cxnLst/>
              <a:rect l="l" t="t" r="r" b="b"/>
              <a:pathLst>
                <a:path w="4910" h="4527" extrusionOk="0">
                  <a:moveTo>
                    <a:pt x="2954" y="140"/>
                  </a:moveTo>
                  <a:cubicBezTo>
                    <a:pt x="3199" y="0"/>
                    <a:pt x="3355" y="15"/>
                    <a:pt x="3715" y="37"/>
                  </a:cubicBezTo>
                  <a:cubicBezTo>
                    <a:pt x="4446" y="82"/>
                    <a:pt x="4567" y="38"/>
                    <a:pt x="4810" y="327"/>
                  </a:cubicBezTo>
                  <a:cubicBezTo>
                    <a:pt x="4910" y="446"/>
                    <a:pt x="4888" y="673"/>
                    <a:pt x="4850" y="791"/>
                  </a:cubicBezTo>
                  <a:cubicBezTo>
                    <a:pt x="4786" y="989"/>
                    <a:pt x="4799" y="1041"/>
                    <a:pt x="4645" y="1453"/>
                  </a:cubicBezTo>
                  <a:cubicBezTo>
                    <a:pt x="4492" y="1865"/>
                    <a:pt x="4347" y="2146"/>
                    <a:pt x="4206" y="2434"/>
                  </a:cubicBezTo>
                  <a:cubicBezTo>
                    <a:pt x="4081" y="2690"/>
                    <a:pt x="4044" y="2758"/>
                    <a:pt x="3784" y="3117"/>
                  </a:cubicBezTo>
                  <a:cubicBezTo>
                    <a:pt x="3523" y="3476"/>
                    <a:pt x="3437" y="3524"/>
                    <a:pt x="3189" y="3730"/>
                  </a:cubicBezTo>
                  <a:cubicBezTo>
                    <a:pt x="2940" y="3936"/>
                    <a:pt x="2837" y="3988"/>
                    <a:pt x="2491" y="4141"/>
                  </a:cubicBezTo>
                  <a:cubicBezTo>
                    <a:pt x="2144" y="4294"/>
                    <a:pt x="1839" y="4368"/>
                    <a:pt x="1522" y="4425"/>
                  </a:cubicBezTo>
                  <a:cubicBezTo>
                    <a:pt x="1205" y="4481"/>
                    <a:pt x="891" y="4527"/>
                    <a:pt x="529" y="4506"/>
                  </a:cubicBezTo>
                  <a:cubicBezTo>
                    <a:pt x="457" y="4502"/>
                    <a:pt x="389" y="4383"/>
                    <a:pt x="343" y="4303"/>
                  </a:cubicBezTo>
                  <a:cubicBezTo>
                    <a:pt x="223" y="4098"/>
                    <a:pt x="165" y="3980"/>
                    <a:pt x="124" y="3624"/>
                  </a:cubicBezTo>
                  <a:cubicBezTo>
                    <a:pt x="86" y="3300"/>
                    <a:pt x="0" y="3008"/>
                    <a:pt x="172" y="2788"/>
                  </a:cubicBezTo>
                  <a:cubicBezTo>
                    <a:pt x="299" y="2624"/>
                    <a:pt x="583" y="2643"/>
                    <a:pt x="765" y="2600"/>
                  </a:cubicBezTo>
                  <a:cubicBezTo>
                    <a:pt x="1045" y="2533"/>
                    <a:pt x="1406" y="2379"/>
                    <a:pt x="1584" y="2287"/>
                  </a:cubicBezTo>
                  <a:cubicBezTo>
                    <a:pt x="2266" y="1854"/>
                    <a:pt x="2357" y="1639"/>
                    <a:pt x="2667" y="966"/>
                  </a:cubicBezTo>
                  <a:cubicBezTo>
                    <a:pt x="2727" y="707"/>
                    <a:pt x="2683" y="951"/>
                    <a:pt x="2736" y="621"/>
                  </a:cubicBezTo>
                  <a:cubicBezTo>
                    <a:pt x="2788" y="291"/>
                    <a:pt x="2804" y="225"/>
                    <a:pt x="2954" y="140"/>
                  </a:cubicBezTo>
                  <a:close/>
                </a:path>
              </a:pathLst>
            </a:custGeom>
            <a:solidFill>
              <a:srgbClr val="77933C"/>
            </a:solidFill>
            <a:ln w="9525" cap="flat" cmpd="sng">
              <a:solidFill>
                <a:srgbClr val="7793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" name="Google Shape;56;p53"/>
          <p:cNvSpPr/>
          <p:nvPr/>
        </p:nvSpPr>
        <p:spPr>
          <a:xfrm>
            <a:off x="2" y="0"/>
            <a:ext cx="10068447" cy="6858000"/>
          </a:xfrm>
          <a:custGeom>
            <a:avLst/>
            <a:gdLst/>
            <a:ahLst/>
            <a:cxnLst/>
            <a:rect l="l" t="t" r="r" b="b"/>
            <a:pathLst>
              <a:path w="10068447" h="6858000" extrusionOk="0">
                <a:moveTo>
                  <a:pt x="0" y="0"/>
                </a:moveTo>
                <a:lnTo>
                  <a:pt x="9988707" y="0"/>
                </a:lnTo>
                <a:lnTo>
                  <a:pt x="9990579" y="9509"/>
                </a:lnTo>
                <a:cubicBezTo>
                  <a:pt x="10041854" y="313852"/>
                  <a:pt x="10068447" y="625561"/>
                  <a:pt x="10068447" y="942903"/>
                </a:cubicBezTo>
                <a:cubicBezTo>
                  <a:pt x="10068447" y="3693202"/>
                  <a:pt x="8071028" y="6020398"/>
                  <a:pt x="5320044" y="6796406"/>
                </a:cubicBezTo>
                <a:lnTo>
                  <a:pt x="5080880" y="6858000"/>
                </a:lnTo>
                <a:lnTo>
                  <a:pt x="1539942" y="6858000"/>
                </a:lnTo>
                <a:lnTo>
                  <a:pt x="1300778" y="6796406"/>
                </a:lnTo>
                <a:cubicBezTo>
                  <a:pt x="877550" y="6677020"/>
                  <a:pt x="472157" y="6520920"/>
                  <a:pt x="89130" y="6332213"/>
                </a:cubicBezTo>
                <a:lnTo>
                  <a:pt x="0" y="6285734"/>
                </a:lnTo>
                <a:close/>
              </a:path>
            </a:pathLst>
          </a:custGeom>
          <a:solidFill>
            <a:schemeClr val="lt1">
              <a:alpha val="8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53"/>
          <p:cNvSpPr txBox="1">
            <a:spLocks noGrp="1"/>
          </p:cNvSpPr>
          <p:nvPr>
            <p:ph type="title"/>
          </p:nvPr>
        </p:nvSpPr>
        <p:spPr>
          <a:xfrm>
            <a:off x="1860610" y="3238447"/>
            <a:ext cx="6026150" cy="94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edium"/>
              <a:buNone/>
              <a:defRPr sz="4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53"/>
          <p:cNvSpPr txBox="1">
            <a:spLocks noGrp="1"/>
          </p:cNvSpPr>
          <p:nvPr>
            <p:ph type="body" idx="1"/>
          </p:nvPr>
        </p:nvSpPr>
        <p:spPr>
          <a:xfrm>
            <a:off x="1860610" y="4198542"/>
            <a:ext cx="6026150" cy="94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59" name="Google Shape;59;p53"/>
          <p:cNvGrpSpPr/>
          <p:nvPr/>
        </p:nvGrpSpPr>
        <p:grpSpPr>
          <a:xfrm>
            <a:off x="885146" y="644657"/>
            <a:ext cx="3626921" cy="882070"/>
            <a:chOff x="1160797" y="2681789"/>
            <a:chExt cx="5965825" cy="1450891"/>
          </a:xfrm>
        </p:grpSpPr>
        <p:pic>
          <p:nvPicPr>
            <p:cNvPr id="60" name="Google Shape;60;p5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0797" y="2681789"/>
              <a:ext cx="522922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21772" y="3046830"/>
              <a:ext cx="704850" cy="1085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Content">
  <p:cSld name="Simple Content">
    <p:bg>
      <p:bgPr>
        <a:solidFill>
          <a:schemeClr val="lt1"/>
        </a:solidFill>
        <a:effectLst/>
      </p:bgPr>
    </p:bg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96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9" name="Google Shape;789;p96"/>
          <p:cNvSpPr txBox="1">
            <a:spLocks noGrp="1"/>
          </p:cNvSpPr>
          <p:nvPr>
            <p:ph type="body" idx="1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0" name="Google Shape;790;p96"/>
          <p:cNvSpPr txBox="1">
            <a:spLocks noGrp="1"/>
          </p:cNvSpPr>
          <p:nvPr>
            <p:ph type="body" idx="2"/>
          </p:nvPr>
        </p:nvSpPr>
        <p:spPr>
          <a:xfrm>
            <a:off x="526940" y="1711643"/>
            <a:ext cx="11230421" cy="442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1" name="Google Shape;791;p96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e points">
  <p:cSld name="Thee points">
    <p:bg>
      <p:bgPr>
        <a:solidFill>
          <a:srgbClr val="F2F2F2"/>
        </a:soli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97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4" name="Google Shape;794;p97"/>
          <p:cNvSpPr/>
          <p:nvPr/>
        </p:nvSpPr>
        <p:spPr>
          <a:xfrm>
            <a:off x="526941" y="2277035"/>
            <a:ext cx="3578894" cy="3388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5" name="Google Shape;795;p97"/>
          <p:cNvSpPr/>
          <p:nvPr/>
        </p:nvSpPr>
        <p:spPr>
          <a:xfrm>
            <a:off x="4296180" y="2277035"/>
            <a:ext cx="3578894" cy="3388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6" name="Google Shape;796;p97"/>
          <p:cNvSpPr/>
          <p:nvPr/>
        </p:nvSpPr>
        <p:spPr>
          <a:xfrm>
            <a:off x="8065420" y="2277035"/>
            <a:ext cx="3578894" cy="3388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7" name="Google Shape;797;p97"/>
          <p:cNvSpPr/>
          <p:nvPr/>
        </p:nvSpPr>
        <p:spPr>
          <a:xfrm>
            <a:off x="1878445" y="5227751"/>
            <a:ext cx="875886" cy="8758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8" name="Google Shape;798;p97"/>
          <p:cNvSpPr/>
          <p:nvPr/>
        </p:nvSpPr>
        <p:spPr>
          <a:xfrm>
            <a:off x="5647684" y="5227751"/>
            <a:ext cx="875886" cy="87588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9" name="Google Shape;799;p97"/>
          <p:cNvSpPr/>
          <p:nvPr/>
        </p:nvSpPr>
        <p:spPr>
          <a:xfrm>
            <a:off x="9416924" y="5227751"/>
            <a:ext cx="875886" cy="87588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" name="Google Shape;800;p97"/>
          <p:cNvSpPr txBox="1">
            <a:spLocks noGrp="1"/>
          </p:cNvSpPr>
          <p:nvPr>
            <p:ph type="body" idx="1"/>
          </p:nvPr>
        </p:nvSpPr>
        <p:spPr>
          <a:xfrm>
            <a:off x="777952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01" name="Google Shape;801;p97"/>
          <p:cNvSpPr txBox="1">
            <a:spLocks noGrp="1"/>
          </p:cNvSpPr>
          <p:nvPr>
            <p:ph type="body" idx="2"/>
          </p:nvPr>
        </p:nvSpPr>
        <p:spPr>
          <a:xfrm>
            <a:off x="777952" y="3362964"/>
            <a:ext cx="3076873" cy="160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02" name="Google Shape;802;p97"/>
          <p:cNvSpPr>
            <a:spLocks noGrp="1"/>
          </p:cNvSpPr>
          <p:nvPr>
            <p:ph type="pic" idx="3"/>
          </p:nvPr>
        </p:nvSpPr>
        <p:spPr>
          <a:xfrm>
            <a:off x="2028388" y="5377694"/>
            <a:ext cx="576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03" name="Google Shape;803;p97"/>
          <p:cNvSpPr txBox="1">
            <a:spLocks noGrp="1"/>
          </p:cNvSpPr>
          <p:nvPr>
            <p:ph type="body" idx="4"/>
          </p:nvPr>
        </p:nvSpPr>
        <p:spPr>
          <a:xfrm>
            <a:off x="454719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04" name="Google Shape;804;p97"/>
          <p:cNvSpPr txBox="1">
            <a:spLocks noGrp="1"/>
          </p:cNvSpPr>
          <p:nvPr>
            <p:ph type="body" idx="5"/>
          </p:nvPr>
        </p:nvSpPr>
        <p:spPr>
          <a:xfrm>
            <a:off x="4547191" y="3362964"/>
            <a:ext cx="3076873" cy="160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05" name="Google Shape;805;p97"/>
          <p:cNvSpPr>
            <a:spLocks noGrp="1"/>
          </p:cNvSpPr>
          <p:nvPr>
            <p:ph type="pic" idx="6"/>
          </p:nvPr>
        </p:nvSpPr>
        <p:spPr>
          <a:xfrm>
            <a:off x="5797627" y="5377694"/>
            <a:ext cx="576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06" name="Google Shape;806;p97"/>
          <p:cNvSpPr txBox="1">
            <a:spLocks noGrp="1"/>
          </p:cNvSpPr>
          <p:nvPr>
            <p:ph type="body" idx="7"/>
          </p:nvPr>
        </p:nvSpPr>
        <p:spPr>
          <a:xfrm>
            <a:off x="831643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07" name="Google Shape;807;p97"/>
          <p:cNvSpPr txBox="1">
            <a:spLocks noGrp="1"/>
          </p:cNvSpPr>
          <p:nvPr>
            <p:ph type="body" idx="8"/>
          </p:nvPr>
        </p:nvSpPr>
        <p:spPr>
          <a:xfrm>
            <a:off x="8316431" y="3362964"/>
            <a:ext cx="3076873" cy="160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08" name="Google Shape;808;p97"/>
          <p:cNvSpPr>
            <a:spLocks noGrp="1"/>
          </p:cNvSpPr>
          <p:nvPr>
            <p:ph type="pic" idx="9"/>
          </p:nvPr>
        </p:nvSpPr>
        <p:spPr>
          <a:xfrm>
            <a:off x="9566867" y="5373673"/>
            <a:ext cx="576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09" name="Google Shape;809;p97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e points With Benefit">
  <p:cSld name="Thee points With Benefit">
    <p:bg>
      <p:bgPr>
        <a:solidFill>
          <a:srgbClr val="F2F2F2"/>
        </a:solidFill>
        <a:effectLst/>
      </p:bgPr>
    </p:bg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98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2" name="Google Shape;812;p98"/>
          <p:cNvSpPr/>
          <p:nvPr/>
        </p:nvSpPr>
        <p:spPr>
          <a:xfrm>
            <a:off x="526941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3" name="Google Shape;813;p98"/>
          <p:cNvSpPr/>
          <p:nvPr/>
        </p:nvSpPr>
        <p:spPr>
          <a:xfrm>
            <a:off x="4296180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4" name="Google Shape;814;p98"/>
          <p:cNvSpPr/>
          <p:nvPr/>
        </p:nvSpPr>
        <p:spPr>
          <a:xfrm>
            <a:off x="8065420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5" name="Google Shape;815;p98"/>
          <p:cNvSpPr txBox="1">
            <a:spLocks noGrp="1"/>
          </p:cNvSpPr>
          <p:nvPr>
            <p:ph type="body" idx="1"/>
          </p:nvPr>
        </p:nvSpPr>
        <p:spPr>
          <a:xfrm>
            <a:off x="777952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16" name="Google Shape;816;p98"/>
          <p:cNvSpPr txBox="1">
            <a:spLocks noGrp="1"/>
          </p:cNvSpPr>
          <p:nvPr>
            <p:ph type="body" idx="2"/>
          </p:nvPr>
        </p:nvSpPr>
        <p:spPr>
          <a:xfrm>
            <a:off x="777952" y="3362964"/>
            <a:ext cx="3076873" cy="97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17" name="Google Shape;817;p98"/>
          <p:cNvSpPr txBox="1">
            <a:spLocks noGrp="1"/>
          </p:cNvSpPr>
          <p:nvPr>
            <p:ph type="body" idx="3"/>
          </p:nvPr>
        </p:nvSpPr>
        <p:spPr>
          <a:xfrm>
            <a:off x="454719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18" name="Google Shape;818;p98"/>
          <p:cNvSpPr txBox="1">
            <a:spLocks noGrp="1"/>
          </p:cNvSpPr>
          <p:nvPr>
            <p:ph type="body" idx="4"/>
          </p:nvPr>
        </p:nvSpPr>
        <p:spPr>
          <a:xfrm>
            <a:off x="4547191" y="3362964"/>
            <a:ext cx="3076873" cy="97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19" name="Google Shape;819;p98"/>
          <p:cNvSpPr txBox="1">
            <a:spLocks noGrp="1"/>
          </p:cNvSpPr>
          <p:nvPr>
            <p:ph type="body" idx="5"/>
          </p:nvPr>
        </p:nvSpPr>
        <p:spPr>
          <a:xfrm>
            <a:off x="831643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20" name="Google Shape;820;p98"/>
          <p:cNvSpPr txBox="1">
            <a:spLocks noGrp="1"/>
          </p:cNvSpPr>
          <p:nvPr>
            <p:ph type="body" idx="6"/>
          </p:nvPr>
        </p:nvSpPr>
        <p:spPr>
          <a:xfrm>
            <a:off x="8316431" y="3362964"/>
            <a:ext cx="3076873" cy="97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21" name="Google Shape;821;p98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2" name="Google Shape;822;p98"/>
          <p:cNvSpPr/>
          <p:nvPr/>
        </p:nvSpPr>
        <p:spPr>
          <a:xfrm>
            <a:off x="526940" y="4962525"/>
            <a:ext cx="11117374" cy="13425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3" name="Google Shape;823;p98"/>
          <p:cNvSpPr txBox="1">
            <a:spLocks noGrp="1"/>
          </p:cNvSpPr>
          <p:nvPr>
            <p:ph type="body" idx="7"/>
          </p:nvPr>
        </p:nvSpPr>
        <p:spPr>
          <a:xfrm>
            <a:off x="1705822" y="5191535"/>
            <a:ext cx="8780356" cy="86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points">
  <p:cSld name="Six points">
    <p:bg>
      <p:bgPr>
        <a:solidFill>
          <a:srgbClr val="F2F2F2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99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6" name="Google Shape;826;p99"/>
          <p:cNvSpPr/>
          <p:nvPr/>
        </p:nvSpPr>
        <p:spPr>
          <a:xfrm>
            <a:off x="52694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7" name="Google Shape;827;p99"/>
          <p:cNvSpPr/>
          <p:nvPr/>
        </p:nvSpPr>
        <p:spPr>
          <a:xfrm>
            <a:off x="429618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8" name="Google Shape;828;p99"/>
          <p:cNvSpPr/>
          <p:nvPr/>
        </p:nvSpPr>
        <p:spPr>
          <a:xfrm>
            <a:off x="8065420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9" name="Google Shape;829;p99"/>
          <p:cNvSpPr/>
          <p:nvPr/>
        </p:nvSpPr>
        <p:spPr>
          <a:xfrm>
            <a:off x="526941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0" name="Google Shape;830;p99"/>
          <p:cNvSpPr/>
          <p:nvPr/>
        </p:nvSpPr>
        <p:spPr>
          <a:xfrm>
            <a:off x="4296180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1" name="Google Shape;831;p99"/>
          <p:cNvSpPr/>
          <p:nvPr/>
        </p:nvSpPr>
        <p:spPr>
          <a:xfrm>
            <a:off x="8065420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2" name="Google Shape;832;p99"/>
          <p:cNvSpPr txBox="1">
            <a:spLocks noGrp="1"/>
          </p:cNvSpPr>
          <p:nvPr>
            <p:ph type="body" idx="1"/>
          </p:nvPr>
        </p:nvSpPr>
        <p:spPr>
          <a:xfrm>
            <a:off x="1596999" y="2463688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3" name="Google Shape;833;p99"/>
          <p:cNvSpPr txBox="1">
            <a:spLocks noGrp="1"/>
          </p:cNvSpPr>
          <p:nvPr>
            <p:ph type="body" idx="2"/>
          </p:nvPr>
        </p:nvSpPr>
        <p:spPr>
          <a:xfrm>
            <a:off x="1596998" y="2943033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4" name="Google Shape;834;p99"/>
          <p:cNvSpPr>
            <a:spLocks noGrp="1"/>
          </p:cNvSpPr>
          <p:nvPr>
            <p:ph type="pic" idx="3"/>
          </p:nvPr>
        </p:nvSpPr>
        <p:spPr>
          <a:xfrm>
            <a:off x="914935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5" name="Google Shape;835;p99"/>
          <p:cNvSpPr txBox="1">
            <a:spLocks noGrp="1"/>
          </p:cNvSpPr>
          <p:nvPr>
            <p:ph type="body" idx="4"/>
          </p:nvPr>
        </p:nvSpPr>
        <p:spPr>
          <a:xfrm>
            <a:off x="526941" y="5661946"/>
            <a:ext cx="11117373" cy="64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6" name="Google Shape;836;p99"/>
          <p:cNvSpPr txBox="1">
            <a:spLocks noGrp="1"/>
          </p:cNvSpPr>
          <p:nvPr>
            <p:ph type="body" idx="5"/>
          </p:nvPr>
        </p:nvSpPr>
        <p:spPr>
          <a:xfrm>
            <a:off x="5359063" y="2463688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7" name="Google Shape;837;p99"/>
          <p:cNvSpPr txBox="1">
            <a:spLocks noGrp="1"/>
          </p:cNvSpPr>
          <p:nvPr>
            <p:ph type="body" idx="6"/>
          </p:nvPr>
        </p:nvSpPr>
        <p:spPr>
          <a:xfrm>
            <a:off x="5359062" y="2943033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8" name="Google Shape;838;p99"/>
          <p:cNvSpPr>
            <a:spLocks noGrp="1"/>
          </p:cNvSpPr>
          <p:nvPr>
            <p:ph type="pic" idx="7"/>
          </p:nvPr>
        </p:nvSpPr>
        <p:spPr>
          <a:xfrm>
            <a:off x="4676999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9" name="Google Shape;839;p99"/>
          <p:cNvSpPr txBox="1">
            <a:spLocks noGrp="1"/>
          </p:cNvSpPr>
          <p:nvPr>
            <p:ph type="body" idx="8"/>
          </p:nvPr>
        </p:nvSpPr>
        <p:spPr>
          <a:xfrm>
            <a:off x="9111086" y="2461425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0" name="Google Shape;840;p99"/>
          <p:cNvSpPr txBox="1">
            <a:spLocks noGrp="1"/>
          </p:cNvSpPr>
          <p:nvPr>
            <p:ph type="body" idx="9"/>
          </p:nvPr>
        </p:nvSpPr>
        <p:spPr>
          <a:xfrm>
            <a:off x="9111085" y="2940770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1" name="Google Shape;841;p99"/>
          <p:cNvSpPr>
            <a:spLocks noGrp="1"/>
          </p:cNvSpPr>
          <p:nvPr>
            <p:ph type="pic" idx="13"/>
          </p:nvPr>
        </p:nvSpPr>
        <p:spPr>
          <a:xfrm>
            <a:off x="8429022" y="2725899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2" name="Google Shape;842;p99"/>
          <p:cNvSpPr txBox="1">
            <a:spLocks noGrp="1"/>
          </p:cNvSpPr>
          <p:nvPr>
            <p:ph type="body" idx="14"/>
          </p:nvPr>
        </p:nvSpPr>
        <p:spPr>
          <a:xfrm>
            <a:off x="1596999" y="4137297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3" name="Google Shape;843;p99"/>
          <p:cNvSpPr txBox="1">
            <a:spLocks noGrp="1"/>
          </p:cNvSpPr>
          <p:nvPr>
            <p:ph type="body" idx="15"/>
          </p:nvPr>
        </p:nvSpPr>
        <p:spPr>
          <a:xfrm>
            <a:off x="1596998" y="4616642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4" name="Google Shape;844;p99"/>
          <p:cNvSpPr>
            <a:spLocks noGrp="1"/>
          </p:cNvSpPr>
          <p:nvPr>
            <p:ph type="pic" idx="16"/>
          </p:nvPr>
        </p:nvSpPr>
        <p:spPr>
          <a:xfrm>
            <a:off x="914935" y="440177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5" name="Google Shape;845;p99"/>
          <p:cNvSpPr txBox="1">
            <a:spLocks noGrp="1"/>
          </p:cNvSpPr>
          <p:nvPr>
            <p:ph type="body" idx="17"/>
          </p:nvPr>
        </p:nvSpPr>
        <p:spPr>
          <a:xfrm>
            <a:off x="5359063" y="4137297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6" name="Google Shape;846;p99"/>
          <p:cNvSpPr txBox="1">
            <a:spLocks noGrp="1"/>
          </p:cNvSpPr>
          <p:nvPr>
            <p:ph type="body" idx="18"/>
          </p:nvPr>
        </p:nvSpPr>
        <p:spPr>
          <a:xfrm>
            <a:off x="5359062" y="4616642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7" name="Google Shape;847;p99"/>
          <p:cNvSpPr>
            <a:spLocks noGrp="1"/>
          </p:cNvSpPr>
          <p:nvPr>
            <p:ph type="pic" idx="19"/>
          </p:nvPr>
        </p:nvSpPr>
        <p:spPr>
          <a:xfrm>
            <a:off x="4676999" y="440177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8" name="Google Shape;848;p99"/>
          <p:cNvSpPr txBox="1">
            <a:spLocks noGrp="1"/>
          </p:cNvSpPr>
          <p:nvPr>
            <p:ph type="body" idx="20"/>
          </p:nvPr>
        </p:nvSpPr>
        <p:spPr>
          <a:xfrm>
            <a:off x="9111086" y="4135034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9" name="Google Shape;849;p99"/>
          <p:cNvSpPr txBox="1">
            <a:spLocks noGrp="1"/>
          </p:cNvSpPr>
          <p:nvPr>
            <p:ph type="body" idx="21"/>
          </p:nvPr>
        </p:nvSpPr>
        <p:spPr>
          <a:xfrm>
            <a:off x="9111085" y="4614379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50" name="Google Shape;850;p99"/>
          <p:cNvSpPr>
            <a:spLocks noGrp="1"/>
          </p:cNvSpPr>
          <p:nvPr>
            <p:ph type="pic" idx="22"/>
          </p:nvPr>
        </p:nvSpPr>
        <p:spPr>
          <a:xfrm>
            <a:off x="8429022" y="4399508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51" name="Google Shape;851;p99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oints">
  <p:cSld name="5 points">
    <p:bg>
      <p:bgPr>
        <a:solidFill>
          <a:srgbClr val="F2F2F2"/>
        </a:solid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00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4" name="Google Shape;854;p100"/>
          <p:cNvSpPr/>
          <p:nvPr/>
        </p:nvSpPr>
        <p:spPr>
          <a:xfrm>
            <a:off x="52694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5" name="Google Shape;855;p100"/>
          <p:cNvSpPr/>
          <p:nvPr/>
        </p:nvSpPr>
        <p:spPr>
          <a:xfrm>
            <a:off x="429618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6" name="Google Shape;856;p100"/>
          <p:cNvSpPr/>
          <p:nvPr/>
        </p:nvSpPr>
        <p:spPr>
          <a:xfrm>
            <a:off x="8065420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7" name="Google Shape;857;p100"/>
          <p:cNvSpPr/>
          <p:nvPr/>
        </p:nvSpPr>
        <p:spPr>
          <a:xfrm>
            <a:off x="2316389" y="3942597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8" name="Google Shape;858;p100"/>
          <p:cNvSpPr/>
          <p:nvPr/>
        </p:nvSpPr>
        <p:spPr>
          <a:xfrm>
            <a:off x="6085628" y="3942597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9" name="Google Shape;859;p100"/>
          <p:cNvSpPr txBox="1">
            <a:spLocks noGrp="1"/>
          </p:cNvSpPr>
          <p:nvPr>
            <p:ph type="body" idx="1"/>
          </p:nvPr>
        </p:nvSpPr>
        <p:spPr>
          <a:xfrm>
            <a:off x="1529804" y="2350654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0" name="Google Shape;860;p100"/>
          <p:cNvSpPr>
            <a:spLocks noGrp="1"/>
          </p:cNvSpPr>
          <p:nvPr>
            <p:ph type="pic" idx="2"/>
          </p:nvPr>
        </p:nvSpPr>
        <p:spPr>
          <a:xfrm>
            <a:off x="834725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1" name="Google Shape;861;p100"/>
          <p:cNvSpPr txBox="1">
            <a:spLocks noGrp="1"/>
          </p:cNvSpPr>
          <p:nvPr>
            <p:ph type="body" idx="3"/>
          </p:nvPr>
        </p:nvSpPr>
        <p:spPr>
          <a:xfrm>
            <a:off x="526941" y="5661946"/>
            <a:ext cx="11117373" cy="64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2" name="Google Shape;862;p100"/>
          <p:cNvSpPr txBox="1">
            <a:spLocks noGrp="1"/>
          </p:cNvSpPr>
          <p:nvPr>
            <p:ph type="body" idx="4"/>
          </p:nvPr>
        </p:nvSpPr>
        <p:spPr>
          <a:xfrm>
            <a:off x="5291868" y="2350654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3" name="Google Shape;863;p100"/>
          <p:cNvSpPr>
            <a:spLocks noGrp="1"/>
          </p:cNvSpPr>
          <p:nvPr>
            <p:ph type="pic" idx="5"/>
          </p:nvPr>
        </p:nvSpPr>
        <p:spPr>
          <a:xfrm>
            <a:off x="4596789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4" name="Google Shape;864;p100"/>
          <p:cNvSpPr txBox="1">
            <a:spLocks noGrp="1"/>
          </p:cNvSpPr>
          <p:nvPr>
            <p:ph type="body" idx="6"/>
          </p:nvPr>
        </p:nvSpPr>
        <p:spPr>
          <a:xfrm>
            <a:off x="9043891" y="2350654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5" name="Google Shape;865;p100"/>
          <p:cNvSpPr>
            <a:spLocks noGrp="1"/>
          </p:cNvSpPr>
          <p:nvPr>
            <p:ph type="pic" idx="7"/>
          </p:nvPr>
        </p:nvSpPr>
        <p:spPr>
          <a:xfrm>
            <a:off x="8348812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6" name="Google Shape;866;p100"/>
          <p:cNvSpPr txBox="1">
            <a:spLocks noGrp="1"/>
          </p:cNvSpPr>
          <p:nvPr>
            <p:ph type="body" idx="8"/>
          </p:nvPr>
        </p:nvSpPr>
        <p:spPr>
          <a:xfrm>
            <a:off x="3319252" y="4070003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7" name="Google Shape;867;p100"/>
          <p:cNvSpPr>
            <a:spLocks noGrp="1"/>
          </p:cNvSpPr>
          <p:nvPr>
            <p:ph type="pic" idx="9"/>
          </p:nvPr>
        </p:nvSpPr>
        <p:spPr>
          <a:xfrm>
            <a:off x="2624173" y="444751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8" name="Google Shape;868;p100"/>
          <p:cNvSpPr txBox="1">
            <a:spLocks noGrp="1"/>
          </p:cNvSpPr>
          <p:nvPr>
            <p:ph type="body" idx="13"/>
          </p:nvPr>
        </p:nvSpPr>
        <p:spPr>
          <a:xfrm>
            <a:off x="7081316" y="4070003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9" name="Google Shape;869;p100"/>
          <p:cNvSpPr>
            <a:spLocks noGrp="1"/>
          </p:cNvSpPr>
          <p:nvPr>
            <p:ph type="pic" idx="14"/>
          </p:nvPr>
        </p:nvSpPr>
        <p:spPr>
          <a:xfrm>
            <a:off x="6386237" y="444751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70" name="Google Shape;870;p100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plash 24">
  <p:cSld name="Logo Splash 24">
    <p:bg>
      <p:bgPr>
        <a:solidFill>
          <a:srgbClr val="F2F2F2"/>
        </a:solidFill>
        <a:effectLst/>
      </p:bgPr>
    </p:bg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01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873" name="Google Shape;873;p101"/>
          <p:cNvGrpSpPr/>
          <p:nvPr/>
        </p:nvGrpSpPr>
        <p:grpSpPr>
          <a:xfrm>
            <a:off x="10076684" y="2041580"/>
            <a:ext cx="1684668" cy="4140145"/>
            <a:chOff x="10076684" y="2041580"/>
            <a:chExt cx="1684668" cy="4140145"/>
          </a:xfrm>
        </p:grpSpPr>
        <p:sp>
          <p:nvSpPr>
            <p:cNvPr id="874" name="Google Shape;874;p101"/>
            <p:cNvSpPr/>
            <p:nvPr/>
          </p:nvSpPr>
          <p:spPr>
            <a:xfrm>
              <a:off x="1007668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5" name="Google Shape;875;p101"/>
            <p:cNvSpPr/>
            <p:nvPr/>
          </p:nvSpPr>
          <p:spPr>
            <a:xfrm>
              <a:off x="1007668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6" name="Google Shape;876;p101"/>
            <p:cNvSpPr/>
            <p:nvPr/>
          </p:nvSpPr>
          <p:spPr>
            <a:xfrm>
              <a:off x="1007668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7" name="Google Shape;877;p101"/>
            <p:cNvSpPr/>
            <p:nvPr/>
          </p:nvSpPr>
          <p:spPr>
            <a:xfrm>
              <a:off x="1007668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78" name="Google Shape;878;p101"/>
          <p:cNvGrpSpPr/>
          <p:nvPr/>
        </p:nvGrpSpPr>
        <p:grpSpPr>
          <a:xfrm>
            <a:off x="8166737" y="2041580"/>
            <a:ext cx="1684668" cy="4140145"/>
            <a:chOff x="8181209" y="2041580"/>
            <a:chExt cx="1684668" cy="4140145"/>
          </a:xfrm>
        </p:grpSpPr>
        <p:sp>
          <p:nvSpPr>
            <p:cNvPr id="879" name="Google Shape;879;p101"/>
            <p:cNvSpPr/>
            <p:nvPr/>
          </p:nvSpPr>
          <p:spPr>
            <a:xfrm>
              <a:off x="8181209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0" name="Google Shape;880;p101"/>
            <p:cNvSpPr/>
            <p:nvPr/>
          </p:nvSpPr>
          <p:spPr>
            <a:xfrm>
              <a:off x="8181209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1" name="Google Shape;881;p101"/>
            <p:cNvSpPr/>
            <p:nvPr/>
          </p:nvSpPr>
          <p:spPr>
            <a:xfrm>
              <a:off x="8181209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2" name="Google Shape;882;p101"/>
            <p:cNvSpPr/>
            <p:nvPr/>
          </p:nvSpPr>
          <p:spPr>
            <a:xfrm>
              <a:off x="8181209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3" name="Google Shape;883;p101"/>
          <p:cNvGrpSpPr/>
          <p:nvPr/>
        </p:nvGrpSpPr>
        <p:grpSpPr>
          <a:xfrm>
            <a:off x="6256788" y="2041580"/>
            <a:ext cx="1684668" cy="4140145"/>
            <a:chOff x="6285734" y="2041580"/>
            <a:chExt cx="1684668" cy="4140145"/>
          </a:xfrm>
        </p:grpSpPr>
        <p:sp>
          <p:nvSpPr>
            <p:cNvPr id="884" name="Google Shape;884;p101"/>
            <p:cNvSpPr/>
            <p:nvPr/>
          </p:nvSpPr>
          <p:spPr>
            <a:xfrm>
              <a:off x="628573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5" name="Google Shape;885;p101"/>
            <p:cNvSpPr/>
            <p:nvPr/>
          </p:nvSpPr>
          <p:spPr>
            <a:xfrm>
              <a:off x="628573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6" name="Google Shape;886;p101"/>
            <p:cNvSpPr/>
            <p:nvPr/>
          </p:nvSpPr>
          <p:spPr>
            <a:xfrm>
              <a:off x="628573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7" name="Google Shape;887;p101"/>
            <p:cNvSpPr/>
            <p:nvPr/>
          </p:nvSpPr>
          <p:spPr>
            <a:xfrm>
              <a:off x="628573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8" name="Google Shape;888;p101"/>
          <p:cNvGrpSpPr/>
          <p:nvPr/>
        </p:nvGrpSpPr>
        <p:grpSpPr>
          <a:xfrm>
            <a:off x="4346839" y="2041580"/>
            <a:ext cx="1684668" cy="4140145"/>
            <a:chOff x="4390259" y="2041580"/>
            <a:chExt cx="1684668" cy="4140145"/>
          </a:xfrm>
        </p:grpSpPr>
        <p:sp>
          <p:nvSpPr>
            <p:cNvPr id="889" name="Google Shape;889;p101"/>
            <p:cNvSpPr/>
            <p:nvPr/>
          </p:nvSpPr>
          <p:spPr>
            <a:xfrm>
              <a:off x="4390259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0" name="Google Shape;890;p101"/>
            <p:cNvSpPr/>
            <p:nvPr/>
          </p:nvSpPr>
          <p:spPr>
            <a:xfrm>
              <a:off x="4390259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1" name="Google Shape;891;p101"/>
            <p:cNvSpPr/>
            <p:nvPr/>
          </p:nvSpPr>
          <p:spPr>
            <a:xfrm>
              <a:off x="4390259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2" name="Google Shape;892;p101"/>
            <p:cNvSpPr/>
            <p:nvPr/>
          </p:nvSpPr>
          <p:spPr>
            <a:xfrm>
              <a:off x="4390259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3" name="Google Shape;893;p101"/>
          <p:cNvGrpSpPr/>
          <p:nvPr/>
        </p:nvGrpSpPr>
        <p:grpSpPr>
          <a:xfrm>
            <a:off x="2436890" y="2041580"/>
            <a:ext cx="1684668" cy="4140145"/>
            <a:chOff x="2494784" y="2041580"/>
            <a:chExt cx="1684668" cy="4140145"/>
          </a:xfrm>
        </p:grpSpPr>
        <p:sp>
          <p:nvSpPr>
            <p:cNvPr id="894" name="Google Shape;894;p101"/>
            <p:cNvSpPr/>
            <p:nvPr/>
          </p:nvSpPr>
          <p:spPr>
            <a:xfrm>
              <a:off x="249478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5" name="Google Shape;895;p101"/>
            <p:cNvSpPr/>
            <p:nvPr/>
          </p:nvSpPr>
          <p:spPr>
            <a:xfrm>
              <a:off x="249478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6" name="Google Shape;896;p101"/>
            <p:cNvSpPr/>
            <p:nvPr/>
          </p:nvSpPr>
          <p:spPr>
            <a:xfrm>
              <a:off x="249478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7" name="Google Shape;897;p101"/>
            <p:cNvSpPr/>
            <p:nvPr/>
          </p:nvSpPr>
          <p:spPr>
            <a:xfrm>
              <a:off x="249478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8" name="Google Shape;898;p101"/>
          <p:cNvGrpSpPr/>
          <p:nvPr/>
        </p:nvGrpSpPr>
        <p:grpSpPr>
          <a:xfrm>
            <a:off x="526941" y="2041580"/>
            <a:ext cx="1684668" cy="4140145"/>
            <a:chOff x="526941" y="2041580"/>
            <a:chExt cx="1684668" cy="4140145"/>
          </a:xfrm>
        </p:grpSpPr>
        <p:sp>
          <p:nvSpPr>
            <p:cNvPr id="899" name="Google Shape;899;p101"/>
            <p:cNvSpPr/>
            <p:nvPr/>
          </p:nvSpPr>
          <p:spPr>
            <a:xfrm>
              <a:off x="526941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0" name="Google Shape;900;p101"/>
            <p:cNvSpPr/>
            <p:nvPr/>
          </p:nvSpPr>
          <p:spPr>
            <a:xfrm>
              <a:off x="526941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1" name="Google Shape;901;p101"/>
            <p:cNvSpPr/>
            <p:nvPr/>
          </p:nvSpPr>
          <p:spPr>
            <a:xfrm>
              <a:off x="526941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2" name="Google Shape;902;p101"/>
            <p:cNvSpPr/>
            <p:nvPr/>
          </p:nvSpPr>
          <p:spPr>
            <a:xfrm>
              <a:off x="526941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03" name="Google Shape;903;p101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plash 50">
  <p:cSld name="Logo Splash 50">
    <p:bg>
      <p:bgPr>
        <a:solidFill>
          <a:srgbClr val="F2F2F2"/>
        </a:solidFill>
        <a:effectLst/>
      </p:bgPr>
    </p:bg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02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6" name="Google Shape;906;p102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07" name="Google Shape;907;p102"/>
          <p:cNvGrpSpPr/>
          <p:nvPr/>
        </p:nvGrpSpPr>
        <p:grpSpPr>
          <a:xfrm>
            <a:off x="526941" y="1778191"/>
            <a:ext cx="11230421" cy="790378"/>
            <a:chOff x="526941" y="1778191"/>
            <a:chExt cx="11230421" cy="790378"/>
          </a:xfrm>
        </p:grpSpPr>
        <p:sp>
          <p:nvSpPr>
            <p:cNvPr id="908" name="Google Shape;908;p102"/>
            <p:cNvSpPr/>
            <p:nvPr/>
          </p:nvSpPr>
          <p:spPr>
            <a:xfrm>
              <a:off x="52694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9" name="Google Shape;909;p102"/>
            <p:cNvSpPr/>
            <p:nvPr/>
          </p:nvSpPr>
          <p:spPr>
            <a:xfrm>
              <a:off x="166112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0" name="Google Shape;910;p102"/>
            <p:cNvSpPr/>
            <p:nvPr/>
          </p:nvSpPr>
          <p:spPr>
            <a:xfrm>
              <a:off x="279531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1" name="Google Shape;911;p102"/>
            <p:cNvSpPr/>
            <p:nvPr/>
          </p:nvSpPr>
          <p:spPr>
            <a:xfrm>
              <a:off x="392949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2" name="Google Shape;912;p102"/>
            <p:cNvSpPr/>
            <p:nvPr/>
          </p:nvSpPr>
          <p:spPr>
            <a:xfrm>
              <a:off x="506368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3" name="Google Shape;913;p102"/>
            <p:cNvSpPr/>
            <p:nvPr/>
          </p:nvSpPr>
          <p:spPr>
            <a:xfrm>
              <a:off x="619786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4" name="Google Shape;914;p102"/>
            <p:cNvSpPr/>
            <p:nvPr/>
          </p:nvSpPr>
          <p:spPr>
            <a:xfrm>
              <a:off x="733205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5" name="Google Shape;915;p102"/>
            <p:cNvSpPr/>
            <p:nvPr/>
          </p:nvSpPr>
          <p:spPr>
            <a:xfrm>
              <a:off x="846623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6" name="Google Shape;916;p102"/>
            <p:cNvSpPr/>
            <p:nvPr/>
          </p:nvSpPr>
          <p:spPr>
            <a:xfrm>
              <a:off x="9600421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7" name="Google Shape;917;p102"/>
            <p:cNvSpPr/>
            <p:nvPr/>
          </p:nvSpPr>
          <p:spPr>
            <a:xfrm>
              <a:off x="10734607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8" name="Google Shape;918;p102"/>
          <p:cNvGrpSpPr/>
          <p:nvPr/>
        </p:nvGrpSpPr>
        <p:grpSpPr>
          <a:xfrm>
            <a:off x="526941" y="2717358"/>
            <a:ext cx="11230421" cy="790378"/>
            <a:chOff x="526941" y="1778191"/>
            <a:chExt cx="11230421" cy="790378"/>
          </a:xfrm>
        </p:grpSpPr>
        <p:sp>
          <p:nvSpPr>
            <p:cNvPr id="919" name="Google Shape;919;p102"/>
            <p:cNvSpPr/>
            <p:nvPr/>
          </p:nvSpPr>
          <p:spPr>
            <a:xfrm>
              <a:off x="52694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0" name="Google Shape;920;p102"/>
            <p:cNvSpPr/>
            <p:nvPr/>
          </p:nvSpPr>
          <p:spPr>
            <a:xfrm>
              <a:off x="166112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1" name="Google Shape;921;p102"/>
            <p:cNvSpPr/>
            <p:nvPr/>
          </p:nvSpPr>
          <p:spPr>
            <a:xfrm>
              <a:off x="279531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2" name="Google Shape;922;p102"/>
            <p:cNvSpPr/>
            <p:nvPr/>
          </p:nvSpPr>
          <p:spPr>
            <a:xfrm>
              <a:off x="392949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3" name="Google Shape;923;p102"/>
            <p:cNvSpPr/>
            <p:nvPr/>
          </p:nvSpPr>
          <p:spPr>
            <a:xfrm>
              <a:off x="506368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4" name="Google Shape;924;p102"/>
            <p:cNvSpPr/>
            <p:nvPr/>
          </p:nvSpPr>
          <p:spPr>
            <a:xfrm>
              <a:off x="619786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5" name="Google Shape;925;p102"/>
            <p:cNvSpPr/>
            <p:nvPr/>
          </p:nvSpPr>
          <p:spPr>
            <a:xfrm>
              <a:off x="733205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6" name="Google Shape;926;p102"/>
            <p:cNvSpPr/>
            <p:nvPr/>
          </p:nvSpPr>
          <p:spPr>
            <a:xfrm>
              <a:off x="846623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7" name="Google Shape;927;p102"/>
            <p:cNvSpPr/>
            <p:nvPr/>
          </p:nvSpPr>
          <p:spPr>
            <a:xfrm>
              <a:off x="9600421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8" name="Google Shape;928;p102"/>
            <p:cNvSpPr/>
            <p:nvPr/>
          </p:nvSpPr>
          <p:spPr>
            <a:xfrm>
              <a:off x="10734607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9" name="Google Shape;929;p102"/>
          <p:cNvGrpSpPr/>
          <p:nvPr/>
        </p:nvGrpSpPr>
        <p:grpSpPr>
          <a:xfrm>
            <a:off x="526941" y="3656525"/>
            <a:ext cx="11230421" cy="790378"/>
            <a:chOff x="526941" y="1778191"/>
            <a:chExt cx="11230421" cy="790378"/>
          </a:xfrm>
        </p:grpSpPr>
        <p:sp>
          <p:nvSpPr>
            <p:cNvPr id="930" name="Google Shape;930;p102"/>
            <p:cNvSpPr/>
            <p:nvPr/>
          </p:nvSpPr>
          <p:spPr>
            <a:xfrm>
              <a:off x="52694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1" name="Google Shape;931;p102"/>
            <p:cNvSpPr/>
            <p:nvPr/>
          </p:nvSpPr>
          <p:spPr>
            <a:xfrm>
              <a:off x="166112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2" name="Google Shape;932;p102"/>
            <p:cNvSpPr/>
            <p:nvPr/>
          </p:nvSpPr>
          <p:spPr>
            <a:xfrm>
              <a:off x="279531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3" name="Google Shape;933;p102"/>
            <p:cNvSpPr/>
            <p:nvPr/>
          </p:nvSpPr>
          <p:spPr>
            <a:xfrm>
              <a:off x="392949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4" name="Google Shape;934;p102"/>
            <p:cNvSpPr/>
            <p:nvPr/>
          </p:nvSpPr>
          <p:spPr>
            <a:xfrm>
              <a:off x="506368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5" name="Google Shape;935;p102"/>
            <p:cNvSpPr/>
            <p:nvPr/>
          </p:nvSpPr>
          <p:spPr>
            <a:xfrm>
              <a:off x="619786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6" name="Google Shape;936;p102"/>
            <p:cNvSpPr/>
            <p:nvPr/>
          </p:nvSpPr>
          <p:spPr>
            <a:xfrm>
              <a:off x="733205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7" name="Google Shape;937;p102"/>
            <p:cNvSpPr/>
            <p:nvPr/>
          </p:nvSpPr>
          <p:spPr>
            <a:xfrm>
              <a:off x="846623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8" name="Google Shape;938;p102"/>
            <p:cNvSpPr/>
            <p:nvPr/>
          </p:nvSpPr>
          <p:spPr>
            <a:xfrm>
              <a:off x="9600421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9" name="Google Shape;939;p102"/>
            <p:cNvSpPr/>
            <p:nvPr/>
          </p:nvSpPr>
          <p:spPr>
            <a:xfrm>
              <a:off x="10734607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40" name="Google Shape;940;p102"/>
          <p:cNvGrpSpPr/>
          <p:nvPr/>
        </p:nvGrpSpPr>
        <p:grpSpPr>
          <a:xfrm>
            <a:off x="526941" y="5534857"/>
            <a:ext cx="11230421" cy="790378"/>
            <a:chOff x="526941" y="1778191"/>
            <a:chExt cx="11230421" cy="790378"/>
          </a:xfrm>
        </p:grpSpPr>
        <p:sp>
          <p:nvSpPr>
            <p:cNvPr id="941" name="Google Shape;941;p102"/>
            <p:cNvSpPr/>
            <p:nvPr/>
          </p:nvSpPr>
          <p:spPr>
            <a:xfrm>
              <a:off x="52694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2" name="Google Shape;942;p102"/>
            <p:cNvSpPr/>
            <p:nvPr/>
          </p:nvSpPr>
          <p:spPr>
            <a:xfrm>
              <a:off x="166112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3" name="Google Shape;943;p102"/>
            <p:cNvSpPr/>
            <p:nvPr/>
          </p:nvSpPr>
          <p:spPr>
            <a:xfrm>
              <a:off x="279531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4" name="Google Shape;944;p102"/>
            <p:cNvSpPr/>
            <p:nvPr/>
          </p:nvSpPr>
          <p:spPr>
            <a:xfrm>
              <a:off x="392949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5" name="Google Shape;945;p102"/>
            <p:cNvSpPr/>
            <p:nvPr/>
          </p:nvSpPr>
          <p:spPr>
            <a:xfrm>
              <a:off x="506368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6" name="Google Shape;946;p102"/>
            <p:cNvSpPr/>
            <p:nvPr/>
          </p:nvSpPr>
          <p:spPr>
            <a:xfrm>
              <a:off x="619786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7" name="Google Shape;947;p102"/>
            <p:cNvSpPr/>
            <p:nvPr/>
          </p:nvSpPr>
          <p:spPr>
            <a:xfrm>
              <a:off x="733205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8" name="Google Shape;948;p102"/>
            <p:cNvSpPr/>
            <p:nvPr/>
          </p:nvSpPr>
          <p:spPr>
            <a:xfrm>
              <a:off x="846623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9" name="Google Shape;949;p102"/>
            <p:cNvSpPr/>
            <p:nvPr/>
          </p:nvSpPr>
          <p:spPr>
            <a:xfrm>
              <a:off x="9600421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0" name="Google Shape;950;p102"/>
            <p:cNvSpPr/>
            <p:nvPr/>
          </p:nvSpPr>
          <p:spPr>
            <a:xfrm>
              <a:off x="10734607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1" name="Google Shape;951;p102"/>
          <p:cNvGrpSpPr/>
          <p:nvPr/>
        </p:nvGrpSpPr>
        <p:grpSpPr>
          <a:xfrm>
            <a:off x="526941" y="4595692"/>
            <a:ext cx="11230421" cy="790378"/>
            <a:chOff x="526941" y="1778191"/>
            <a:chExt cx="11230421" cy="790378"/>
          </a:xfrm>
        </p:grpSpPr>
        <p:sp>
          <p:nvSpPr>
            <p:cNvPr id="952" name="Google Shape;952;p102"/>
            <p:cNvSpPr/>
            <p:nvPr/>
          </p:nvSpPr>
          <p:spPr>
            <a:xfrm>
              <a:off x="52694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3" name="Google Shape;953;p102"/>
            <p:cNvSpPr/>
            <p:nvPr/>
          </p:nvSpPr>
          <p:spPr>
            <a:xfrm>
              <a:off x="166112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4" name="Google Shape;954;p102"/>
            <p:cNvSpPr/>
            <p:nvPr/>
          </p:nvSpPr>
          <p:spPr>
            <a:xfrm>
              <a:off x="279531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5" name="Google Shape;955;p102"/>
            <p:cNvSpPr/>
            <p:nvPr/>
          </p:nvSpPr>
          <p:spPr>
            <a:xfrm>
              <a:off x="392949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6" name="Google Shape;956;p102"/>
            <p:cNvSpPr/>
            <p:nvPr/>
          </p:nvSpPr>
          <p:spPr>
            <a:xfrm>
              <a:off x="506368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7" name="Google Shape;957;p102"/>
            <p:cNvSpPr/>
            <p:nvPr/>
          </p:nvSpPr>
          <p:spPr>
            <a:xfrm>
              <a:off x="619786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8" name="Google Shape;958;p102"/>
            <p:cNvSpPr/>
            <p:nvPr/>
          </p:nvSpPr>
          <p:spPr>
            <a:xfrm>
              <a:off x="7332051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9" name="Google Shape;959;p102"/>
            <p:cNvSpPr/>
            <p:nvPr/>
          </p:nvSpPr>
          <p:spPr>
            <a:xfrm>
              <a:off x="8466236" y="1783673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0" name="Google Shape;960;p102"/>
            <p:cNvSpPr/>
            <p:nvPr/>
          </p:nvSpPr>
          <p:spPr>
            <a:xfrm>
              <a:off x="9600421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1" name="Google Shape;961;p102"/>
            <p:cNvSpPr/>
            <p:nvPr/>
          </p:nvSpPr>
          <p:spPr>
            <a:xfrm>
              <a:off x="10734607" y="1778191"/>
              <a:ext cx="1022755" cy="78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e points with Card">
  <p:cSld name="Thee points with Card">
    <p:bg>
      <p:bgPr>
        <a:solidFill>
          <a:srgbClr val="F2F2F2"/>
        </a:solidFill>
        <a:effectLst/>
      </p:bgPr>
    </p:bg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03"/>
          <p:cNvSpPr/>
          <p:nvPr/>
        </p:nvSpPr>
        <p:spPr>
          <a:xfrm>
            <a:off x="8148831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4" name="Google Shape;964;p103"/>
          <p:cNvSpPr/>
          <p:nvPr/>
        </p:nvSpPr>
        <p:spPr>
          <a:xfrm>
            <a:off x="4430655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5" name="Google Shape;965;p103"/>
          <p:cNvSpPr/>
          <p:nvPr/>
        </p:nvSpPr>
        <p:spPr>
          <a:xfrm>
            <a:off x="705624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6" name="Google Shape;966;p103"/>
          <p:cNvSpPr>
            <a:spLocks noGrp="1"/>
          </p:cNvSpPr>
          <p:nvPr>
            <p:ph type="pic" idx="2"/>
          </p:nvPr>
        </p:nvSpPr>
        <p:spPr>
          <a:xfrm>
            <a:off x="705623" y="2296598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7" name="Google Shape;967;p103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8" name="Google Shape;968;p103"/>
          <p:cNvSpPr txBox="1">
            <a:spLocks noGrp="1"/>
          </p:cNvSpPr>
          <p:nvPr>
            <p:ph type="body" idx="1"/>
          </p:nvPr>
        </p:nvSpPr>
        <p:spPr>
          <a:xfrm>
            <a:off x="829106" y="4858949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9" name="Google Shape;969;p103"/>
          <p:cNvSpPr txBox="1">
            <a:spLocks noGrp="1"/>
          </p:cNvSpPr>
          <p:nvPr>
            <p:ph type="body" idx="3"/>
          </p:nvPr>
        </p:nvSpPr>
        <p:spPr>
          <a:xfrm>
            <a:off x="829106" y="5501565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0" name="Google Shape;970;p103"/>
          <p:cNvSpPr>
            <a:spLocks noGrp="1"/>
          </p:cNvSpPr>
          <p:nvPr>
            <p:ph type="pic" idx="4"/>
          </p:nvPr>
        </p:nvSpPr>
        <p:spPr>
          <a:xfrm>
            <a:off x="4430655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1" name="Google Shape;971;p103"/>
          <p:cNvSpPr txBox="1">
            <a:spLocks noGrp="1"/>
          </p:cNvSpPr>
          <p:nvPr>
            <p:ph type="body" idx="5"/>
          </p:nvPr>
        </p:nvSpPr>
        <p:spPr>
          <a:xfrm>
            <a:off x="4554138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2" name="Google Shape;972;p103"/>
          <p:cNvSpPr txBox="1">
            <a:spLocks noGrp="1"/>
          </p:cNvSpPr>
          <p:nvPr>
            <p:ph type="body" idx="6"/>
          </p:nvPr>
        </p:nvSpPr>
        <p:spPr>
          <a:xfrm>
            <a:off x="4554138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3" name="Google Shape;973;p103"/>
          <p:cNvSpPr>
            <a:spLocks noGrp="1"/>
          </p:cNvSpPr>
          <p:nvPr>
            <p:ph type="pic" idx="7"/>
          </p:nvPr>
        </p:nvSpPr>
        <p:spPr>
          <a:xfrm>
            <a:off x="8148829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4" name="Google Shape;974;p103"/>
          <p:cNvSpPr txBox="1">
            <a:spLocks noGrp="1"/>
          </p:cNvSpPr>
          <p:nvPr>
            <p:ph type="body" idx="8"/>
          </p:nvPr>
        </p:nvSpPr>
        <p:spPr>
          <a:xfrm>
            <a:off x="8272312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5" name="Google Shape;975;p103"/>
          <p:cNvSpPr txBox="1">
            <a:spLocks noGrp="1"/>
          </p:cNvSpPr>
          <p:nvPr>
            <p:ph type="body" idx="9"/>
          </p:nvPr>
        </p:nvSpPr>
        <p:spPr>
          <a:xfrm>
            <a:off x="8272312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6" name="Google Shape;976;p103"/>
          <p:cNvSpPr>
            <a:spLocks noGrp="1"/>
          </p:cNvSpPr>
          <p:nvPr>
            <p:ph type="body" idx="13"/>
          </p:nvPr>
        </p:nvSpPr>
        <p:spPr>
          <a:xfrm>
            <a:off x="2038671" y="4184303"/>
            <a:ext cx="657744" cy="65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7" name="Google Shape;977;p103"/>
          <p:cNvSpPr>
            <a:spLocks noGrp="1"/>
          </p:cNvSpPr>
          <p:nvPr>
            <p:ph type="body" idx="14"/>
          </p:nvPr>
        </p:nvSpPr>
        <p:spPr>
          <a:xfrm>
            <a:off x="9481876" y="4184303"/>
            <a:ext cx="657744" cy="65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8" name="Google Shape;978;p103"/>
          <p:cNvSpPr>
            <a:spLocks noGrp="1"/>
          </p:cNvSpPr>
          <p:nvPr>
            <p:ph type="body" idx="15"/>
          </p:nvPr>
        </p:nvSpPr>
        <p:spPr>
          <a:xfrm>
            <a:off x="5813279" y="4184303"/>
            <a:ext cx="657744" cy="65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9" name="Google Shape;979;p103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ards with room on the botttom">
  <p:cSld name="Three cards with room on the botttom">
    <p:bg>
      <p:bgPr>
        <a:solidFill>
          <a:srgbClr val="F2F2F2"/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04"/>
          <p:cNvSpPr/>
          <p:nvPr/>
        </p:nvSpPr>
        <p:spPr>
          <a:xfrm>
            <a:off x="8148831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2" name="Google Shape;982;p104"/>
          <p:cNvSpPr/>
          <p:nvPr/>
        </p:nvSpPr>
        <p:spPr>
          <a:xfrm>
            <a:off x="4430655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3" name="Google Shape;983;p104"/>
          <p:cNvSpPr/>
          <p:nvPr/>
        </p:nvSpPr>
        <p:spPr>
          <a:xfrm>
            <a:off x="705624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4" name="Google Shape;984;p104"/>
          <p:cNvSpPr>
            <a:spLocks noGrp="1"/>
          </p:cNvSpPr>
          <p:nvPr>
            <p:ph type="pic" idx="2"/>
          </p:nvPr>
        </p:nvSpPr>
        <p:spPr>
          <a:xfrm>
            <a:off x="705623" y="1994847"/>
            <a:ext cx="3323839" cy="18726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5" name="Google Shape;985;p104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6" name="Google Shape;986;p104"/>
          <p:cNvSpPr txBox="1">
            <a:spLocks noGrp="1"/>
          </p:cNvSpPr>
          <p:nvPr>
            <p:ph type="body" idx="1"/>
          </p:nvPr>
        </p:nvSpPr>
        <p:spPr>
          <a:xfrm>
            <a:off x="829106" y="3940389"/>
            <a:ext cx="3076873" cy="12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7" name="Google Shape;987;p104"/>
          <p:cNvSpPr>
            <a:spLocks noGrp="1"/>
          </p:cNvSpPr>
          <p:nvPr>
            <p:ph type="pic" idx="3"/>
          </p:nvPr>
        </p:nvSpPr>
        <p:spPr>
          <a:xfrm>
            <a:off x="4430655" y="1993383"/>
            <a:ext cx="3323839" cy="18726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8" name="Google Shape;988;p104"/>
          <p:cNvSpPr txBox="1">
            <a:spLocks noGrp="1"/>
          </p:cNvSpPr>
          <p:nvPr>
            <p:ph type="body" idx="4"/>
          </p:nvPr>
        </p:nvSpPr>
        <p:spPr>
          <a:xfrm>
            <a:off x="4554138" y="3938925"/>
            <a:ext cx="3076873" cy="12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9" name="Google Shape;989;p104"/>
          <p:cNvSpPr>
            <a:spLocks noGrp="1"/>
          </p:cNvSpPr>
          <p:nvPr>
            <p:ph type="pic" idx="5"/>
          </p:nvPr>
        </p:nvSpPr>
        <p:spPr>
          <a:xfrm>
            <a:off x="8148829" y="1993383"/>
            <a:ext cx="3323839" cy="18726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90" name="Google Shape;990;p104"/>
          <p:cNvSpPr txBox="1">
            <a:spLocks noGrp="1"/>
          </p:cNvSpPr>
          <p:nvPr>
            <p:ph type="body" idx="6"/>
          </p:nvPr>
        </p:nvSpPr>
        <p:spPr>
          <a:xfrm>
            <a:off x="8272312" y="3938925"/>
            <a:ext cx="3076873" cy="12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91" name="Google Shape;991;p104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ee points with Card">
  <p:cSld name="1_Thee points with Card">
    <p:bg>
      <p:bgPr>
        <a:solidFill>
          <a:srgbClr val="F2F2F2"/>
        </a:solidFill>
        <a:effectLst/>
      </p:bgPr>
    </p:bg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105"/>
          <p:cNvSpPr/>
          <p:nvPr/>
        </p:nvSpPr>
        <p:spPr>
          <a:xfrm>
            <a:off x="8148831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4" name="Google Shape;994;p105"/>
          <p:cNvSpPr/>
          <p:nvPr/>
        </p:nvSpPr>
        <p:spPr>
          <a:xfrm>
            <a:off x="4430655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5" name="Google Shape;995;p105"/>
          <p:cNvSpPr/>
          <p:nvPr/>
        </p:nvSpPr>
        <p:spPr>
          <a:xfrm>
            <a:off x="705624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6" name="Google Shape;996;p105"/>
          <p:cNvSpPr>
            <a:spLocks noGrp="1"/>
          </p:cNvSpPr>
          <p:nvPr>
            <p:ph type="pic" idx="2"/>
          </p:nvPr>
        </p:nvSpPr>
        <p:spPr>
          <a:xfrm>
            <a:off x="705623" y="2296598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97" name="Google Shape;997;p105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8" name="Google Shape;998;p105"/>
          <p:cNvSpPr txBox="1">
            <a:spLocks noGrp="1"/>
          </p:cNvSpPr>
          <p:nvPr>
            <p:ph type="body" idx="1"/>
          </p:nvPr>
        </p:nvSpPr>
        <p:spPr>
          <a:xfrm>
            <a:off x="829106" y="4858949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99" name="Google Shape;999;p105"/>
          <p:cNvSpPr txBox="1">
            <a:spLocks noGrp="1"/>
          </p:cNvSpPr>
          <p:nvPr>
            <p:ph type="body" idx="3"/>
          </p:nvPr>
        </p:nvSpPr>
        <p:spPr>
          <a:xfrm>
            <a:off x="829106" y="5501565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0" name="Google Shape;1000;p105"/>
          <p:cNvSpPr>
            <a:spLocks noGrp="1"/>
          </p:cNvSpPr>
          <p:nvPr>
            <p:ph type="pic" idx="4"/>
          </p:nvPr>
        </p:nvSpPr>
        <p:spPr>
          <a:xfrm>
            <a:off x="4430655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1" name="Google Shape;1001;p105"/>
          <p:cNvSpPr txBox="1">
            <a:spLocks noGrp="1"/>
          </p:cNvSpPr>
          <p:nvPr>
            <p:ph type="body" idx="5"/>
          </p:nvPr>
        </p:nvSpPr>
        <p:spPr>
          <a:xfrm>
            <a:off x="4554138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2" name="Google Shape;1002;p105"/>
          <p:cNvSpPr txBox="1">
            <a:spLocks noGrp="1"/>
          </p:cNvSpPr>
          <p:nvPr>
            <p:ph type="body" idx="6"/>
          </p:nvPr>
        </p:nvSpPr>
        <p:spPr>
          <a:xfrm>
            <a:off x="4554138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3" name="Google Shape;1003;p105"/>
          <p:cNvSpPr>
            <a:spLocks noGrp="1"/>
          </p:cNvSpPr>
          <p:nvPr>
            <p:ph type="pic" idx="7"/>
          </p:nvPr>
        </p:nvSpPr>
        <p:spPr>
          <a:xfrm>
            <a:off x="8148829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4" name="Google Shape;1004;p105"/>
          <p:cNvSpPr txBox="1">
            <a:spLocks noGrp="1"/>
          </p:cNvSpPr>
          <p:nvPr>
            <p:ph type="body" idx="8"/>
          </p:nvPr>
        </p:nvSpPr>
        <p:spPr>
          <a:xfrm>
            <a:off x="8272312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5" name="Google Shape;1005;p105"/>
          <p:cNvSpPr txBox="1">
            <a:spLocks noGrp="1"/>
          </p:cNvSpPr>
          <p:nvPr>
            <p:ph type="body" idx="9"/>
          </p:nvPr>
        </p:nvSpPr>
        <p:spPr>
          <a:xfrm>
            <a:off x="8272312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6" name="Google Shape;1006;p105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1">
  <p:cSld name="Title + Subtitle 1">
    <p:bg>
      <p:bgPr>
        <a:solidFill>
          <a:srgbClr val="004174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54"/>
          <p:cNvGrpSpPr/>
          <p:nvPr/>
        </p:nvGrpSpPr>
        <p:grpSpPr>
          <a:xfrm>
            <a:off x="7545114" y="-266700"/>
            <a:ext cx="5046667" cy="7641761"/>
            <a:chOff x="5007347" y="1037223"/>
            <a:chExt cx="2065338" cy="3127375"/>
          </a:xfrm>
        </p:grpSpPr>
        <p:sp>
          <p:nvSpPr>
            <p:cNvPr id="64" name="Google Shape;64;p54"/>
            <p:cNvSpPr/>
            <p:nvPr/>
          </p:nvSpPr>
          <p:spPr>
            <a:xfrm>
              <a:off x="5007347" y="1037223"/>
              <a:ext cx="1065213" cy="1717675"/>
            </a:xfrm>
            <a:custGeom>
              <a:avLst/>
              <a:gdLst/>
              <a:ahLst/>
              <a:cxnLst/>
              <a:rect l="l" t="t" r="r" b="b"/>
              <a:pathLst>
                <a:path w="4619" h="7444" extrusionOk="0">
                  <a:moveTo>
                    <a:pt x="213" y="205"/>
                  </a:moveTo>
                  <a:cubicBezTo>
                    <a:pt x="330" y="109"/>
                    <a:pt x="420" y="87"/>
                    <a:pt x="1367" y="83"/>
                  </a:cubicBezTo>
                  <a:cubicBezTo>
                    <a:pt x="2822" y="78"/>
                    <a:pt x="2736" y="0"/>
                    <a:pt x="2939" y="208"/>
                  </a:cubicBezTo>
                  <a:cubicBezTo>
                    <a:pt x="3101" y="430"/>
                    <a:pt x="3061" y="427"/>
                    <a:pt x="3061" y="427"/>
                  </a:cubicBezTo>
                  <a:lnTo>
                    <a:pt x="3471" y="1887"/>
                  </a:lnTo>
                  <a:lnTo>
                    <a:pt x="3859" y="3204"/>
                  </a:lnTo>
                  <a:cubicBezTo>
                    <a:pt x="3859" y="3204"/>
                    <a:pt x="4037" y="3834"/>
                    <a:pt x="4161" y="4284"/>
                  </a:cubicBezTo>
                  <a:cubicBezTo>
                    <a:pt x="4284" y="4734"/>
                    <a:pt x="4548" y="5750"/>
                    <a:pt x="4583" y="5910"/>
                  </a:cubicBezTo>
                  <a:cubicBezTo>
                    <a:pt x="4619" y="6070"/>
                    <a:pt x="4615" y="6096"/>
                    <a:pt x="4595" y="6186"/>
                  </a:cubicBezTo>
                  <a:cubicBezTo>
                    <a:pt x="4558" y="6354"/>
                    <a:pt x="4462" y="6508"/>
                    <a:pt x="4356" y="6644"/>
                  </a:cubicBezTo>
                  <a:cubicBezTo>
                    <a:pt x="4175" y="6874"/>
                    <a:pt x="3953" y="7082"/>
                    <a:pt x="3698" y="7226"/>
                  </a:cubicBezTo>
                  <a:cubicBezTo>
                    <a:pt x="3543" y="7314"/>
                    <a:pt x="3357" y="7444"/>
                    <a:pt x="3188" y="7387"/>
                  </a:cubicBezTo>
                  <a:cubicBezTo>
                    <a:pt x="3077" y="7350"/>
                    <a:pt x="2984" y="7101"/>
                    <a:pt x="2984" y="7101"/>
                  </a:cubicBezTo>
                  <a:cubicBezTo>
                    <a:pt x="2984" y="7101"/>
                    <a:pt x="2663" y="6219"/>
                    <a:pt x="2407" y="5638"/>
                  </a:cubicBezTo>
                  <a:cubicBezTo>
                    <a:pt x="2151" y="5057"/>
                    <a:pt x="1831" y="4328"/>
                    <a:pt x="1549" y="3686"/>
                  </a:cubicBezTo>
                  <a:cubicBezTo>
                    <a:pt x="1266" y="3045"/>
                    <a:pt x="953" y="2333"/>
                    <a:pt x="718" y="1791"/>
                  </a:cubicBezTo>
                  <a:cubicBezTo>
                    <a:pt x="483" y="1249"/>
                    <a:pt x="0" y="372"/>
                    <a:pt x="213" y="205"/>
                  </a:cubicBezTo>
                  <a:close/>
                </a:path>
              </a:pathLst>
            </a:custGeom>
            <a:solidFill>
              <a:srgbClr val="4BACC6"/>
            </a:solidFill>
            <a:ln w="9525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" name="Google Shape;65;p54"/>
            <p:cNvSpPr/>
            <p:nvPr/>
          </p:nvSpPr>
          <p:spPr>
            <a:xfrm>
              <a:off x="6163047" y="1054686"/>
              <a:ext cx="909638" cy="1862138"/>
            </a:xfrm>
            <a:custGeom>
              <a:avLst/>
              <a:gdLst/>
              <a:ahLst/>
              <a:cxnLst/>
              <a:rect l="l" t="t" r="r" b="b"/>
              <a:pathLst>
                <a:path w="3944" h="8069" extrusionOk="0">
                  <a:moveTo>
                    <a:pt x="1605" y="176"/>
                  </a:moveTo>
                  <a:cubicBezTo>
                    <a:pt x="1690" y="65"/>
                    <a:pt x="1731" y="22"/>
                    <a:pt x="2108" y="13"/>
                  </a:cubicBezTo>
                  <a:cubicBezTo>
                    <a:pt x="2667" y="0"/>
                    <a:pt x="3187" y="19"/>
                    <a:pt x="3685" y="52"/>
                  </a:cubicBezTo>
                  <a:cubicBezTo>
                    <a:pt x="3862" y="64"/>
                    <a:pt x="3944" y="332"/>
                    <a:pt x="3931" y="524"/>
                  </a:cubicBezTo>
                  <a:cubicBezTo>
                    <a:pt x="3919" y="710"/>
                    <a:pt x="3808" y="996"/>
                    <a:pt x="3762" y="1158"/>
                  </a:cubicBezTo>
                  <a:cubicBezTo>
                    <a:pt x="3685" y="1434"/>
                    <a:pt x="3522" y="1839"/>
                    <a:pt x="3396" y="2175"/>
                  </a:cubicBezTo>
                  <a:cubicBezTo>
                    <a:pt x="3271" y="2512"/>
                    <a:pt x="3112" y="2901"/>
                    <a:pt x="3112" y="2901"/>
                  </a:cubicBezTo>
                  <a:lnTo>
                    <a:pt x="2371" y="4735"/>
                  </a:lnTo>
                  <a:lnTo>
                    <a:pt x="1845" y="6045"/>
                  </a:lnTo>
                  <a:cubicBezTo>
                    <a:pt x="1558" y="6771"/>
                    <a:pt x="1491" y="6967"/>
                    <a:pt x="1280" y="7500"/>
                  </a:cubicBezTo>
                  <a:cubicBezTo>
                    <a:pt x="1053" y="8069"/>
                    <a:pt x="832" y="7448"/>
                    <a:pt x="470" y="6913"/>
                  </a:cubicBezTo>
                  <a:cubicBezTo>
                    <a:pt x="138" y="6431"/>
                    <a:pt x="190" y="6480"/>
                    <a:pt x="168" y="6435"/>
                  </a:cubicBezTo>
                  <a:cubicBezTo>
                    <a:pt x="83" y="6262"/>
                    <a:pt x="0" y="6183"/>
                    <a:pt x="80" y="5865"/>
                  </a:cubicBezTo>
                  <a:cubicBezTo>
                    <a:pt x="268" y="5119"/>
                    <a:pt x="394" y="4652"/>
                    <a:pt x="604" y="3901"/>
                  </a:cubicBezTo>
                  <a:cubicBezTo>
                    <a:pt x="1081" y="2191"/>
                    <a:pt x="1085" y="2192"/>
                    <a:pt x="1216" y="1647"/>
                  </a:cubicBezTo>
                  <a:cubicBezTo>
                    <a:pt x="1347" y="1101"/>
                    <a:pt x="1406" y="696"/>
                    <a:pt x="1406" y="696"/>
                  </a:cubicBezTo>
                  <a:cubicBezTo>
                    <a:pt x="1406" y="696"/>
                    <a:pt x="1424" y="346"/>
                    <a:pt x="1605" y="176"/>
                  </a:cubicBezTo>
                  <a:close/>
                </a:path>
              </a:pathLst>
            </a:custGeom>
            <a:solidFill>
              <a:srgbClr val="E46C0A"/>
            </a:solidFill>
            <a:ln w="9525" cap="flat" cmpd="sng">
              <a:solidFill>
                <a:srgbClr val="E46C0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66;p54"/>
            <p:cNvSpPr/>
            <p:nvPr/>
          </p:nvSpPr>
          <p:spPr>
            <a:xfrm>
              <a:off x="5842372" y="2694573"/>
              <a:ext cx="490538" cy="349250"/>
            </a:xfrm>
            <a:custGeom>
              <a:avLst/>
              <a:gdLst/>
              <a:ahLst/>
              <a:cxnLst/>
              <a:rect l="l" t="t" r="r" b="b"/>
              <a:pathLst>
                <a:path w="2123" h="1518" extrusionOk="0">
                  <a:moveTo>
                    <a:pt x="1120" y="5"/>
                  </a:moveTo>
                  <a:cubicBezTo>
                    <a:pt x="878" y="0"/>
                    <a:pt x="822" y="160"/>
                    <a:pt x="542" y="442"/>
                  </a:cubicBezTo>
                  <a:cubicBezTo>
                    <a:pt x="179" y="807"/>
                    <a:pt x="0" y="875"/>
                    <a:pt x="96" y="1131"/>
                  </a:cubicBezTo>
                  <a:cubicBezTo>
                    <a:pt x="207" y="1430"/>
                    <a:pt x="546" y="1373"/>
                    <a:pt x="1015" y="1398"/>
                  </a:cubicBezTo>
                  <a:cubicBezTo>
                    <a:pt x="1566" y="1428"/>
                    <a:pt x="1830" y="1518"/>
                    <a:pt x="1986" y="1229"/>
                  </a:cubicBezTo>
                  <a:cubicBezTo>
                    <a:pt x="2123" y="973"/>
                    <a:pt x="1992" y="956"/>
                    <a:pt x="1637" y="432"/>
                  </a:cubicBezTo>
                  <a:cubicBezTo>
                    <a:pt x="1373" y="42"/>
                    <a:pt x="1343" y="10"/>
                    <a:pt x="1120" y="5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" name="Google Shape;67;p54"/>
            <p:cNvSpPr/>
            <p:nvPr/>
          </p:nvSpPr>
          <p:spPr>
            <a:xfrm>
              <a:off x="5174035" y="3120023"/>
              <a:ext cx="1133475" cy="1044575"/>
            </a:xfrm>
            <a:custGeom>
              <a:avLst/>
              <a:gdLst/>
              <a:ahLst/>
              <a:cxnLst/>
              <a:rect l="l" t="t" r="r" b="b"/>
              <a:pathLst>
                <a:path w="4910" h="4527" extrusionOk="0">
                  <a:moveTo>
                    <a:pt x="2954" y="140"/>
                  </a:moveTo>
                  <a:cubicBezTo>
                    <a:pt x="3199" y="0"/>
                    <a:pt x="3355" y="15"/>
                    <a:pt x="3715" y="37"/>
                  </a:cubicBezTo>
                  <a:cubicBezTo>
                    <a:pt x="4446" y="82"/>
                    <a:pt x="4567" y="38"/>
                    <a:pt x="4810" y="327"/>
                  </a:cubicBezTo>
                  <a:cubicBezTo>
                    <a:pt x="4910" y="446"/>
                    <a:pt x="4888" y="673"/>
                    <a:pt x="4850" y="791"/>
                  </a:cubicBezTo>
                  <a:cubicBezTo>
                    <a:pt x="4786" y="989"/>
                    <a:pt x="4799" y="1041"/>
                    <a:pt x="4645" y="1453"/>
                  </a:cubicBezTo>
                  <a:cubicBezTo>
                    <a:pt x="4492" y="1865"/>
                    <a:pt x="4347" y="2146"/>
                    <a:pt x="4206" y="2434"/>
                  </a:cubicBezTo>
                  <a:cubicBezTo>
                    <a:pt x="4081" y="2690"/>
                    <a:pt x="4044" y="2758"/>
                    <a:pt x="3784" y="3117"/>
                  </a:cubicBezTo>
                  <a:cubicBezTo>
                    <a:pt x="3523" y="3476"/>
                    <a:pt x="3437" y="3524"/>
                    <a:pt x="3189" y="3730"/>
                  </a:cubicBezTo>
                  <a:cubicBezTo>
                    <a:pt x="2940" y="3936"/>
                    <a:pt x="2837" y="3988"/>
                    <a:pt x="2491" y="4141"/>
                  </a:cubicBezTo>
                  <a:cubicBezTo>
                    <a:pt x="2144" y="4294"/>
                    <a:pt x="1839" y="4368"/>
                    <a:pt x="1522" y="4425"/>
                  </a:cubicBezTo>
                  <a:cubicBezTo>
                    <a:pt x="1205" y="4481"/>
                    <a:pt x="891" y="4527"/>
                    <a:pt x="529" y="4506"/>
                  </a:cubicBezTo>
                  <a:cubicBezTo>
                    <a:pt x="457" y="4502"/>
                    <a:pt x="389" y="4383"/>
                    <a:pt x="343" y="4303"/>
                  </a:cubicBezTo>
                  <a:cubicBezTo>
                    <a:pt x="223" y="4098"/>
                    <a:pt x="165" y="3980"/>
                    <a:pt x="124" y="3624"/>
                  </a:cubicBezTo>
                  <a:cubicBezTo>
                    <a:pt x="86" y="3300"/>
                    <a:pt x="0" y="3008"/>
                    <a:pt x="172" y="2788"/>
                  </a:cubicBezTo>
                  <a:cubicBezTo>
                    <a:pt x="299" y="2624"/>
                    <a:pt x="583" y="2643"/>
                    <a:pt x="765" y="2600"/>
                  </a:cubicBezTo>
                  <a:cubicBezTo>
                    <a:pt x="1045" y="2533"/>
                    <a:pt x="1406" y="2379"/>
                    <a:pt x="1584" y="2287"/>
                  </a:cubicBezTo>
                  <a:cubicBezTo>
                    <a:pt x="2266" y="1854"/>
                    <a:pt x="2357" y="1639"/>
                    <a:pt x="2667" y="966"/>
                  </a:cubicBezTo>
                  <a:cubicBezTo>
                    <a:pt x="2727" y="707"/>
                    <a:pt x="2683" y="951"/>
                    <a:pt x="2736" y="621"/>
                  </a:cubicBezTo>
                  <a:cubicBezTo>
                    <a:pt x="2788" y="291"/>
                    <a:pt x="2804" y="225"/>
                    <a:pt x="2954" y="140"/>
                  </a:cubicBezTo>
                  <a:close/>
                </a:path>
              </a:pathLst>
            </a:custGeom>
            <a:solidFill>
              <a:srgbClr val="77933C"/>
            </a:solidFill>
            <a:ln w="9525" cap="flat" cmpd="sng">
              <a:solidFill>
                <a:srgbClr val="7793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8" name="Google Shape;68;p54"/>
          <p:cNvSpPr/>
          <p:nvPr/>
        </p:nvSpPr>
        <p:spPr>
          <a:xfrm>
            <a:off x="-6016" y="-1"/>
            <a:ext cx="10703089" cy="6858001"/>
          </a:xfrm>
          <a:custGeom>
            <a:avLst/>
            <a:gdLst/>
            <a:ahLst/>
            <a:cxnLst/>
            <a:rect l="l" t="t" r="r" b="b"/>
            <a:pathLst>
              <a:path w="10703089" h="6117465" extrusionOk="0">
                <a:moveTo>
                  <a:pt x="6015" y="6117465"/>
                </a:moveTo>
                <a:lnTo>
                  <a:pt x="0" y="2683099"/>
                </a:lnTo>
                <a:cubicBezTo>
                  <a:pt x="4469732" y="2368282"/>
                  <a:pt x="5967660" y="1420255"/>
                  <a:pt x="7381372" y="2"/>
                </a:cubicBezTo>
                <a:lnTo>
                  <a:pt x="10702089" y="0"/>
                </a:lnTo>
                <a:cubicBezTo>
                  <a:pt x="10724147" y="204536"/>
                  <a:pt x="10433383" y="5159739"/>
                  <a:pt x="4511841" y="6117465"/>
                </a:cubicBezTo>
                <a:lnTo>
                  <a:pt x="6015" y="6117465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54"/>
          <p:cNvSpPr txBox="1">
            <a:spLocks noGrp="1"/>
          </p:cNvSpPr>
          <p:nvPr>
            <p:ph type="title"/>
          </p:nvPr>
        </p:nvSpPr>
        <p:spPr>
          <a:xfrm>
            <a:off x="1860610" y="3238447"/>
            <a:ext cx="6026150" cy="94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edium"/>
              <a:buNone/>
              <a:defRPr sz="4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54"/>
          <p:cNvSpPr txBox="1">
            <a:spLocks noGrp="1"/>
          </p:cNvSpPr>
          <p:nvPr>
            <p:ph type="body" idx="1"/>
          </p:nvPr>
        </p:nvSpPr>
        <p:spPr>
          <a:xfrm>
            <a:off x="1860610" y="4198542"/>
            <a:ext cx="6026150" cy="94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71" name="Google Shape;71;p54"/>
          <p:cNvGrpSpPr/>
          <p:nvPr/>
        </p:nvGrpSpPr>
        <p:grpSpPr>
          <a:xfrm>
            <a:off x="883725" y="652432"/>
            <a:ext cx="4123692" cy="1002885"/>
            <a:chOff x="1160797" y="2681789"/>
            <a:chExt cx="5965825" cy="1450891"/>
          </a:xfrm>
        </p:grpSpPr>
        <p:pic>
          <p:nvPicPr>
            <p:cNvPr id="72" name="Google Shape;72;p5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0797" y="2681789"/>
              <a:ext cx="522922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21772" y="3046830"/>
              <a:ext cx="704850" cy="1085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oints with Card">
  <p:cSld name="Two points with Card">
    <p:bg>
      <p:bgPr>
        <a:solidFill>
          <a:srgbClr val="F2F2F2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06"/>
          <p:cNvSpPr/>
          <p:nvPr/>
        </p:nvSpPr>
        <p:spPr>
          <a:xfrm>
            <a:off x="1000899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9" name="Google Shape;1009;p106"/>
          <p:cNvSpPr>
            <a:spLocks noGrp="1"/>
          </p:cNvSpPr>
          <p:nvPr>
            <p:ph type="pic" idx="2"/>
          </p:nvPr>
        </p:nvSpPr>
        <p:spPr>
          <a:xfrm>
            <a:off x="1000899" y="2065070"/>
            <a:ext cx="4028304" cy="16137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10" name="Google Shape;1010;p106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1" name="Google Shape;1011;p106"/>
          <p:cNvSpPr txBox="1">
            <a:spLocks noGrp="1"/>
          </p:cNvSpPr>
          <p:nvPr>
            <p:ph type="body" idx="1"/>
          </p:nvPr>
        </p:nvSpPr>
        <p:spPr>
          <a:xfrm>
            <a:off x="1286649" y="3693971"/>
            <a:ext cx="3456802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12" name="Google Shape;1012;p106"/>
          <p:cNvSpPr txBox="1">
            <a:spLocks noGrp="1"/>
          </p:cNvSpPr>
          <p:nvPr>
            <p:ph type="body" idx="3"/>
          </p:nvPr>
        </p:nvSpPr>
        <p:spPr>
          <a:xfrm>
            <a:off x="1286649" y="4336587"/>
            <a:ext cx="3456802" cy="162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13" name="Google Shape;1013;p106"/>
          <p:cNvSpPr/>
          <p:nvPr/>
        </p:nvSpPr>
        <p:spPr>
          <a:xfrm>
            <a:off x="7255102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4" name="Google Shape;1014;p106"/>
          <p:cNvSpPr>
            <a:spLocks noGrp="1"/>
          </p:cNvSpPr>
          <p:nvPr>
            <p:ph type="pic" idx="4"/>
          </p:nvPr>
        </p:nvSpPr>
        <p:spPr>
          <a:xfrm>
            <a:off x="7255102" y="2065070"/>
            <a:ext cx="4028304" cy="16137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15" name="Google Shape;1015;p106"/>
          <p:cNvSpPr txBox="1">
            <a:spLocks noGrp="1"/>
          </p:cNvSpPr>
          <p:nvPr>
            <p:ph type="body" idx="5"/>
          </p:nvPr>
        </p:nvSpPr>
        <p:spPr>
          <a:xfrm>
            <a:off x="7540852" y="3693971"/>
            <a:ext cx="3456802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16" name="Google Shape;1016;p106"/>
          <p:cNvSpPr txBox="1">
            <a:spLocks noGrp="1"/>
          </p:cNvSpPr>
          <p:nvPr>
            <p:ph type="body" idx="6"/>
          </p:nvPr>
        </p:nvSpPr>
        <p:spPr>
          <a:xfrm>
            <a:off x="7540852" y="4336587"/>
            <a:ext cx="3456802" cy="162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17" name="Google Shape;1017;p106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oints side by side">
  <p:cSld name="Two points side by side">
    <p:bg>
      <p:bgPr>
        <a:solidFill>
          <a:srgbClr val="F2F2F2"/>
        </a:solid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07"/>
          <p:cNvSpPr/>
          <p:nvPr/>
        </p:nvSpPr>
        <p:spPr>
          <a:xfrm>
            <a:off x="1000899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0" name="Google Shape;1020;p107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1" name="Google Shape;1021;p107"/>
          <p:cNvSpPr txBox="1">
            <a:spLocks noGrp="1"/>
          </p:cNvSpPr>
          <p:nvPr>
            <p:ph type="body" idx="1"/>
          </p:nvPr>
        </p:nvSpPr>
        <p:spPr>
          <a:xfrm>
            <a:off x="1000900" y="2063606"/>
            <a:ext cx="4028300" cy="10034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22" name="Google Shape;1022;p107"/>
          <p:cNvSpPr txBox="1">
            <a:spLocks noGrp="1"/>
          </p:cNvSpPr>
          <p:nvPr>
            <p:ph type="body" idx="2"/>
          </p:nvPr>
        </p:nvSpPr>
        <p:spPr>
          <a:xfrm>
            <a:off x="1286649" y="3219451"/>
            <a:ext cx="3456802" cy="273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23" name="Google Shape;1023;p107"/>
          <p:cNvSpPr/>
          <p:nvPr/>
        </p:nvSpPr>
        <p:spPr>
          <a:xfrm>
            <a:off x="7255102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4" name="Google Shape;1024;p107"/>
          <p:cNvSpPr txBox="1">
            <a:spLocks noGrp="1"/>
          </p:cNvSpPr>
          <p:nvPr>
            <p:ph type="body" idx="3"/>
          </p:nvPr>
        </p:nvSpPr>
        <p:spPr>
          <a:xfrm>
            <a:off x="7255103" y="2063606"/>
            <a:ext cx="4028300" cy="1003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25" name="Google Shape;1025;p107"/>
          <p:cNvSpPr txBox="1">
            <a:spLocks noGrp="1"/>
          </p:cNvSpPr>
          <p:nvPr>
            <p:ph type="body" idx="4"/>
          </p:nvPr>
        </p:nvSpPr>
        <p:spPr>
          <a:xfrm>
            <a:off x="7540852" y="3219451"/>
            <a:ext cx="3456802" cy="273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26" name="Google Shape;1026;p107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ircles">
  <p:cSld name="Four Circles">
    <p:bg>
      <p:bgPr>
        <a:solidFill>
          <a:srgbClr val="F2F2F2"/>
        </a:solidFill>
        <a:effectLst/>
      </p:bgPr>
    </p:bg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08"/>
          <p:cNvSpPr>
            <a:spLocks noGrp="1"/>
          </p:cNvSpPr>
          <p:nvPr>
            <p:ph type="pic" idx="2"/>
          </p:nvPr>
        </p:nvSpPr>
        <p:spPr>
          <a:xfrm>
            <a:off x="3612900" y="202442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29" name="Google Shape;1029;p108"/>
          <p:cNvSpPr>
            <a:spLocks noGrp="1"/>
          </p:cNvSpPr>
          <p:nvPr>
            <p:ph type="pic" idx="3"/>
          </p:nvPr>
        </p:nvSpPr>
        <p:spPr>
          <a:xfrm>
            <a:off x="6417216" y="203275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0" name="Google Shape;1030;p108"/>
          <p:cNvSpPr txBox="1">
            <a:spLocks noGrp="1"/>
          </p:cNvSpPr>
          <p:nvPr>
            <p:ph type="body" idx="1"/>
          </p:nvPr>
        </p:nvSpPr>
        <p:spPr>
          <a:xfrm>
            <a:off x="6440734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1" name="Google Shape;1031;p108"/>
          <p:cNvSpPr>
            <a:spLocks noGrp="1"/>
          </p:cNvSpPr>
          <p:nvPr>
            <p:ph type="body" idx="4"/>
          </p:nvPr>
        </p:nvSpPr>
        <p:spPr>
          <a:xfrm>
            <a:off x="7836672" y="2032754"/>
            <a:ext cx="657744" cy="6588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2" name="Google Shape;1032;p108"/>
          <p:cNvSpPr>
            <a:spLocks noGrp="1"/>
          </p:cNvSpPr>
          <p:nvPr>
            <p:ph type="pic" idx="5"/>
          </p:nvPr>
        </p:nvSpPr>
        <p:spPr>
          <a:xfrm>
            <a:off x="9284400" y="203275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3" name="Google Shape;1033;p108"/>
          <p:cNvSpPr txBox="1">
            <a:spLocks noGrp="1"/>
          </p:cNvSpPr>
          <p:nvPr>
            <p:ph type="body" idx="6"/>
          </p:nvPr>
        </p:nvSpPr>
        <p:spPr>
          <a:xfrm>
            <a:off x="9307918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4" name="Google Shape;1034;p108"/>
          <p:cNvSpPr txBox="1">
            <a:spLocks noGrp="1"/>
          </p:cNvSpPr>
          <p:nvPr>
            <p:ph type="body" idx="7"/>
          </p:nvPr>
        </p:nvSpPr>
        <p:spPr>
          <a:xfrm>
            <a:off x="9308600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5" name="Google Shape;1035;p108"/>
          <p:cNvSpPr>
            <a:spLocks noGrp="1"/>
          </p:cNvSpPr>
          <p:nvPr>
            <p:ph type="body" idx="8"/>
          </p:nvPr>
        </p:nvSpPr>
        <p:spPr>
          <a:xfrm>
            <a:off x="10703856" y="2032754"/>
            <a:ext cx="657744" cy="6588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6" name="Google Shape;1036;p108"/>
          <p:cNvSpPr>
            <a:spLocks noGrp="1"/>
          </p:cNvSpPr>
          <p:nvPr>
            <p:ph type="pic" idx="9"/>
          </p:nvPr>
        </p:nvSpPr>
        <p:spPr>
          <a:xfrm>
            <a:off x="760195" y="202442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7" name="Google Shape;1037;p108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8" name="Google Shape;1038;p108"/>
          <p:cNvSpPr txBox="1">
            <a:spLocks noGrp="1"/>
          </p:cNvSpPr>
          <p:nvPr>
            <p:ph type="body" idx="13"/>
          </p:nvPr>
        </p:nvSpPr>
        <p:spPr>
          <a:xfrm>
            <a:off x="783713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9" name="Google Shape;1039;p108"/>
          <p:cNvSpPr txBox="1">
            <a:spLocks noGrp="1"/>
          </p:cNvSpPr>
          <p:nvPr>
            <p:ph type="body" idx="14"/>
          </p:nvPr>
        </p:nvSpPr>
        <p:spPr>
          <a:xfrm>
            <a:off x="784395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0" name="Google Shape;1040;p108"/>
          <p:cNvSpPr>
            <a:spLocks noGrp="1"/>
          </p:cNvSpPr>
          <p:nvPr>
            <p:ph type="body" idx="15"/>
          </p:nvPr>
        </p:nvSpPr>
        <p:spPr>
          <a:xfrm>
            <a:off x="2179651" y="2024424"/>
            <a:ext cx="657744" cy="658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1" name="Google Shape;1041;p108"/>
          <p:cNvSpPr txBox="1">
            <a:spLocks noGrp="1"/>
          </p:cNvSpPr>
          <p:nvPr>
            <p:ph type="body" idx="16"/>
          </p:nvPr>
        </p:nvSpPr>
        <p:spPr>
          <a:xfrm>
            <a:off x="3636418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2" name="Google Shape;1042;p108"/>
          <p:cNvSpPr txBox="1">
            <a:spLocks noGrp="1"/>
          </p:cNvSpPr>
          <p:nvPr>
            <p:ph type="body" idx="17"/>
          </p:nvPr>
        </p:nvSpPr>
        <p:spPr>
          <a:xfrm>
            <a:off x="3637100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3" name="Google Shape;1043;p108"/>
          <p:cNvSpPr txBox="1">
            <a:spLocks noGrp="1"/>
          </p:cNvSpPr>
          <p:nvPr>
            <p:ph type="body" idx="18"/>
          </p:nvPr>
        </p:nvSpPr>
        <p:spPr>
          <a:xfrm>
            <a:off x="6441416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4" name="Google Shape;1044;p108"/>
          <p:cNvSpPr>
            <a:spLocks noGrp="1"/>
          </p:cNvSpPr>
          <p:nvPr>
            <p:ph type="body" idx="19"/>
          </p:nvPr>
        </p:nvSpPr>
        <p:spPr>
          <a:xfrm>
            <a:off x="5032356" y="2024424"/>
            <a:ext cx="657744" cy="658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5" name="Google Shape;1045;p108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squares">
  <p:cSld name="Four squares">
    <p:bg>
      <p:bgPr>
        <a:solidFill>
          <a:srgbClr val="F2F2F2"/>
        </a:solidFill>
        <a:effectLst/>
      </p:bgPr>
    </p:bg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09"/>
          <p:cNvSpPr>
            <a:spLocks noGrp="1"/>
          </p:cNvSpPr>
          <p:nvPr>
            <p:ph type="pic" idx="2"/>
          </p:nvPr>
        </p:nvSpPr>
        <p:spPr>
          <a:xfrm>
            <a:off x="3612900" y="202442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8" name="Google Shape;1048;p109"/>
          <p:cNvSpPr>
            <a:spLocks noGrp="1"/>
          </p:cNvSpPr>
          <p:nvPr>
            <p:ph type="pic" idx="3"/>
          </p:nvPr>
        </p:nvSpPr>
        <p:spPr>
          <a:xfrm>
            <a:off x="6417216" y="203275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9" name="Google Shape;1049;p109"/>
          <p:cNvSpPr txBox="1">
            <a:spLocks noGrp="1"/>
          </p:cNvSpPr>
          <p:nvPr>
            <p:ph type="body" idx="1"/>
          </p:nvPr>
        </p:nvSpPr>
        <p:spPr>
          <a:xfrm>
            <a:off x="6440734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50" name="Google Shape;1050;p109"/>
          <p:cNvSpPr>
            <a:spLocks noGrp="1"/>
          </p:cNvSpPr>
          <p:nvPr>
            <p:ph type="pic" idx="4"/>
          </p:nvPr>
        </p:nvSpPr>
        <p:spPr>
          <a:xfrm>
            <a:off x="9284400" y="203275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51" name="Google Shape;1051;p109"/>
          <p:cNvSpPr txBox="1">
            <a:spLocks noGrp="1"/>
          </p:cNvSpPr>
          <p:nvPr>
            <p:ph type="body" idx="5"/>
          </p:nvPr>
        </p:nvSpPr>
        <p:spPr>
          <a:xfrm>
            <a:off x="9307918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52" name="Google Shape;1052;p109"/>
          <p:cNvSpPr txBox="1">
            <a:spLocks noGrp="1"/>
          </p:cNvSpPr>
          <p:nvPr>
            <p:ph type="body" idx="6"/>
          </p:nvPr>
        </p:nvSpPr>
        <p:spPr>
          <a:xfrm>
            <a:off x="9308600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53" name="Google Shape;1053;p109"/>
          <p:cNvSpPr>
            <a:spLocks noGrp="1"/>
          </p:cNvSpPr>
          <p:nvPr>
            <p:ph type="pic" idx="7"/>
          </p:nvPr>
        </p:nvSpPr>
        <p:spPr>
          <a:xfrm>
            <a:off x="760195" y="202442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54" name="Google Shape;1054;p109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5" name="Google Shape;1055;p109"/>
          <p:cNvSpPr txBox="1">
            <a:spLocks noGrp="1"/>
          </p:cNvSpPr>
          <p:nvPr>
            <p:ph type="body" idx="8"/>
          </p:nvPr>
        </p:nvSpPr>
        <p:spPr>
          <a:xfrm>
            <a:off x="783713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56" name="Google Shape;1056;p109"/>
          <p:cNvSpPr txBox="1">
            <a:spLocks noGrp="1"/>
          </p:cNvSpPr>
          <p:nvPr>
            <p:ph type="body" idx="9"/>
          </p:nvPr>
        </p:nvSpPr>
        <p:spPr>
          <a:xfrm>
            <a:off x="784395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57" name="Google Shape;1057;p109"/>
          <p:cNvSpPr txBox="1">
            <a:spLocks noGrp="1"/>
          </p:cNvSpPr>
          <p:nvPr>
            <p:ph type="body" idx="13"/>
          </p:nvPr>
        </p:nvSpPr>
        <p:spPr>
          <a:xfrm>
            <a:off x="3636418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58" name="Google Shape;1058;p109"/>
          <p:cNvSpPr txBox="1">
            <a:spLocks noGrp="1"/>
          </p:cNvSpPr>
          <p:nvPr>
            <p:ph type="body" idx="14"/>
          </p:nvPr>
        </p:nvSpPr>
        <p:spPr>
          <a:xfrm>
            <a:off x="3637100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59" name="Google Shape;1059;p109"/>
          <p:cNvSpPr txBox="1">
            <a:spLocks noGrp="1"/>
          </p:cNvSpPr>
          <p:nvPr>
            <p:ph type="body" idx="15"/>
          </p:nvPr>
        </p:nvSpPr>
        <p:spPr>
          <a:xfrm>
            <a:off x="6441416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60" name="Google Shape;1060;p109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Circles">
  <p:cSld name="Eight Circles">
    <p:bg>
      <p:bgPr>
        <a:solidFill>
          <a:srgbClr val="F2F2F2"/>
        </a:solid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10"/>
          <p:cNvSpPr>
            <a:spLocks noGrp="1"/>
          </p:cNvSpPr>
          <p:nvPr>
            <p:ph type="pic" idx="2"/>
          </p:nvPr>
        </p:nvSpPr>
        <p:spPr>
          <a:xfrm>
            <a:off x="3979529" y="191480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63" name="Google Shape;1063;p110"/>
          <p:cNvSpPr>
            <a:spLocks noGrp="1"/>
          </p:cNvSpPr>
          <p:nvPr>
            <p:ph type="pic" idx="3"/>
          </p:nvPr>
        </p:nvSpPr>
        <p:spPr>
          <a:xfrm>
            <a:off x="6783845" y="192313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64" name="Google Shape;1064;p110"/>
          <p:cNvSpPr txBox="1">
            <a:spLocks noGrp="1"/>
          </p:cNvSpPr>
          <p:nvPr>
            <p:ph type="body" idx="1"/>
          </p:nvPr>
        </p:nvSpPr>
        <p:spPr>
          <a:xfrm>
            <a:off x="6440734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65" name="Google Shape;1065;p110"/>
          <p:cNvSpPr>
            <a:spLocks noGrp="1"/>
          </p:cNvSpPr>
          <p:nvPr>
            <p:ph type="body" idx="4"/>
          </p:nvPr>
        </p:nvSpPr>
        <p:spPr>
          <a:xfrm>
            <a:off x="7677999" y="1921864"/>
            <a:ext cx="428400" cy="428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66" name="Google Shape;1066;p110"/>
          <p:cNvSpPr>
            <a:spLocks noGrp="1"/>
          </p:cNvSpPr>
          <p:nvPr>
            <p:ph type="pic" idx="5"/>
          </p:nvPr>
        </p:nvSpPr>
        <p:spPr>
          <a:xfrm>
            <a:off x="9651029" y="192313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67" name="Google Shape;1067;p110"/>
          <p:cNvSpPr txBox="1">
            <a:spLocks noGrp="1"/>
          </p:cNvSpPr>
          <p:nvPr>
            <p:ph type="body" idx="6"/>
          </p:nvPr>
        </p:nvSpPr>
        <p:spPr>
          <a:xfrm>
            <a:off x="9307918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68" name="Google Shape;1068;p110"/>
          <p:cNvSpPr txBox="1">
            <a:spLocks noGrp="1"/>
          </p:cNvSpPr>
          <p:nvPr>
            <p:ph type="body" idx="7"/>
          </p:nvPr>
        </p:nvSpPr>
        <p:spPr>
          <a:xfrm>
            <a:off x="9308600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69" name="Google Shape;1069;p110"/>
          <p:cNvSpPr>
            <a:spLocks noGrp="1"/>
          </p:cNvSpPr>
          <p:nvPr>
            <p:ph type="body" idx="8"/>
          </p:nvPr>
        </p:nvSpPr>
        <p:spPr>
          <a:xfrm>
            <a:off x="10545183" y="1921864"/>
            <a:ext cx="428400" cy="428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70" name="Google Shape;1070;p110"/>
          <p:cNvSpPr>
            <a:spLocks noGrp="1"/>
          </p:cNvSpPr>
          <p:nvPr>
            <p:ph type="pic" idx="9"/>
          </p:nvPr>
        </p:nvSpPr>
        <p:spPr>
          <a:xfrm>
            <a:off x="1126824" y="191480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71" name="Google Shape;1071;p110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2" name="Google Shape;1072;p110"/>
          <p:cNvSpPr txBox="1">
            <a:spLocks noGrp="1"/>
          </p:cNvSpPr>
          <p:nvPr>
            <p:ph type="body" idx="13"/>
          </p:nvPr>
        </p:nvSpPr>
        <p:spPr>
          <a:xfrm>
            <a:off x="783713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73" name="Google Shape;1073;p110"/>
          <p:cNvSpPr txBox="1">
            <a:spLocks noGrp="1"/>
          </p:cNvSpPr>
          <p:nvPr>
            <p:ph type="body" idx="14"/>
          </p:nvPr>
        </p:nvSpPr>
        <p:spPr>
          <a:xfrm>
            <a:off x="784395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74" name="Google Shape;1074;p110"/>
          <p:cNvSpPr>
            <a:spLocks noGrp="1"/>
          </p:cNvSpPr>
          <p:nvPr>
            <p:ph type="body" idx="15"/>
          </p:nvPr>
        </p:nvSpPr>
        <p:spPr>
          <a:xfrm>
            <a:off x="2020978" y="1913534"/>
            <a:ext cx="428400" cy="428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75" name="Google Shape;1075;p110"/>
          <p:cNvSpPr txBox="1">
            <a:spLocks noGrp="1"/>
          </p:cNvSpPr>
          <p:nvPr>
            <p:ph type="body" idx="16"/>
          </p:nvPr>
        </p:nvSpPr>
        <p:spPr>
          <a:xfrm>
            <a:off x="3636418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76" name="Google Shape;1076;p110"/>
          <p:cNvSpPr txBox="1">
            <a:spLocks noGrp="1"/>
          </p:cNvSpPr>
          <p:nvPr>
            <p:ph type="body" idx="17"/>
          </p:nvPr>
        </p:nvSpPr>
        <p:spPr>
          <a:xfrm>
            <a:off x="3637100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77" name="Google Shape;1077;p110"/>
          <p:cNvSpPr txBox="1">
            <a:spLocks noGrp="1"/>
          </p:cNvSpPr>
          <p:nvPr>
            <p:ph type="body" idx="18"/>
          </p:nvPr>
        </p:nvSpPr>
        <p:spPr>
          <a:xfrm>
            <a:off x="6441416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78" name="Google Shape;1078;p110"/>
          <p:cNvSpPr>
            <a:spLocks noGrp="1"/>
          </p:cNvSpPr>
          <p:nvPr>
            <p:ph type="body" idx="19"/>
          </p:nvPr>
        </p:nvSpPr>
        <p:spPr>
          <a:xfrm>
            <a:off x="4873683" y="1913534"/>
            <a:ext cx="428400" cy="428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79" name="Google Shape;1079;p110"/>
          <p:cNvSpPr>
            <a:spLocks noGrp="1"/>
          </p:cNvSpPr>
          <p:nvPr>
            <p:ph type="pic" idx="20"/>
          </p:nvPr>
        </p:nvSpPr>
        <p:spPr>
          <a:xfrm>
            <a:off x="3979529" y="414574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0" name="Google Shape;1080;p110"/>
          <p:cNvSpPr>
            <a:spLocks noGrp="1"/>
          </p:cNvSpPr>
          <p:nvPr>
            <p:ph type="pic" idx="21"/>
          </p:nvPr>
        </p:nvSpPr>
        <p:spPr>
          <a:xfrm>
            <a:off x="6783845" y="415407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1" name="Google Shape;1081;p110"/>
          <p:cNvSpPr txBox="1">
            <a:spLocks noGrp="1"/>
          </p:cNvSpPr>
          <p:nvPr>
            <p:ph type="body" idx="22"/>
          </p:nvPr>
        </p:nvSpPr>
        <p:spPr>
          <a:xfrm>
            <a:off x="6440734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2" name="Google Shape;1082;p110"/>
          <p:cNvSpPr>
            <a:spLocks noGrp="1"/>
          </p:cNvSpPr>
          <p:nvPr>
            <p:ph type="body" idx="23"/>
          </p:nvPr>
        </p:nvSpPr>
        <p:spPr>
          <a:xfrm>
            <a:off x="7677999" y="4152808"/>
            <a:ext cx="428400" cy="428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3" name="Google Shape;1083;p110"/>
          <p:cNvSpPr>
            <a:spLocks noGrp="1"/>
          </p:cNvSpPr>
          <p:nvPr>
            <p:ph type="pic" idx="24"/>
          </p:nvPr>
        </p:nvSpPr>
        <p:spPr>
          <a:xfrm>
            <a:off x="9651029" y="415407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4" name="Google Shape;1084;p110"/>
          <p:cNvSpPr txBox="1">
            <a:spLocks noGrp="1"/>
          </p:cNvSpPr>
          <p:nvPr>
            <p:ph type="body" idx="25"/>
          </p:nvPr>
        </p:nvSpPr>
        <p:spPr>
          <a:xfrm>
            <a:off x="9307918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5" name="Google Shape;1085;p110"/>
          <p:cNvSpPr txBox="1">
            <a:spLocks noGrp="1"/>
          </p:cNvSpPr>
          <p:nvPr>
            <p:ph type="body" idx="26"/>
          </p:nvPr>
        </p:nvSpPr>
        <p:spPr>
          <a:xfrm>
            <a:off x="9308600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6" name="Google Shape;1086;p110"/>
          <p:cNvSpPr>
            <a:spLocks noGrp="1"/>
          </p:cNvSpPr>
          <p:nvPr>
            <p:ph type="body" idx="27"/>
          </p:nvPr>
        </p:nvSpPr>
        <p:spPr>
          <a:xfrm>
            <a:off x="10545183" y="4152808"/>
            <a:ext cx="428400" cy="428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7" name="Google Shape;1087;p110"/>
          <p:cNvSpPr>
            <a:spLocks noGrp="1"/>
          </p:cNvSpPr>
          <p:nvPr>
            <p:ph type="pic" idx="28"/>
          </p:nvPr>
        </p:nvSpPr>
        <p:spPr>
          <a:xfrm>
            <a:off x="1126824" y="414574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8" name="Google Shape;1088;p110"/>
          <p:cNvSpPr txBox="1">
            <a:spLocks noGrp="1"/>
          </p:cNvSpPr>
          <p:nvPr>
            <p:ph type="body" idx="29"/>
          </p:nvPr>
        </p:nvSpPr>
        <p:spPr>
          <a:xfrm>
            <a:off x="783713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9" name="Google Shape;1089;p110"/>
          <p:cNvSpPr txBox="1">
            <a:spLocks noGrp="1"/>
          </p:cNvSpPr>
          <p:nvPr>
            <p:ph type="body" idx="30"/>
          </p:nvPr>
        </p:nvSpPr>
        <p:spPr>
          <a:xfrm>
            <a:off x="784395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90" name="Google Shape;1090;p110"/>
          <p:cNvSpPr>
            <a:spLocks noGrp="1"/>
          </p:cNvSpPr>
          <p:nvPr>
            <p:ph type="body" idx="31"/>
          </p:nvPr>
        </p:nvSpPr>
        <p:spPr>
          <a:xfrm>
            <a:off x="2020978" y="4144478"/>
            <a:ext cx="428400" cy="428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91" name="Google Shape;1091;p110"/>
          <p:cNvSpPr txBox="1">
            <a:spLocks noGrp="1"/>
          </p:cNvSpPr>
          <p:nvPr>
            <p:ph type="body" idx="32"/>
          </p:nvPr>
        </p:nvSpPr>
        <p:spPr>
          <a:xfrm>
            <a:off x="3636418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92" name="Google Shape;1092;p110"/>
          <p:cNvSpPr txBox="1">
            <a:spLocks noGrp="1"/>
          </p:cNvSpPr>
          <p:nvPr>
            <p:ph type="body" idx="33"/>
          </p:nvPr>
        </p:nvSpPr>
        <p:spPr>
          <a:xfrm>
            <a:off x="3637100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93" name="Google Shape;1093;p110"/>
          <p:cNvSpPr txBox="1">
            <a:spLocks noGrp="1"/>
          </p:cNvSpPr>
          <p:nvPr>
            <p:ph type="body" idx="34"/>
          </p:nvPr>
        </p:nvSpPr>
        <p:spPr>
          <a:xfrm>
            <a:off x="6441416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94" name="Google Shape;1094;p110"/>
          <p:cNvSpPr>
            <a:spLocks noGrp="1"/>
          </p:cNvSpPr>
          <p:nvPr>
            <p:ph type="body" idx="35"/>
          </p:nvPr>
        </p:nvSpPr>
        <p:spPr>
          <a:xfrm>
            <a:off x="4873683" y="4144478"/>
            <a:ext cx="428400" cy="428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95" name="Google Shape;1095;p110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squares">
  <p:cSld name="Eight squares">
    <p:bg>
      <p:bgPr>
        <a:solidFill>
          <a:srgbClr val="F2F2F2"/>
        </a:solidFill>
        <a:effectLst/>
      </p:bgPr>
    </p:bg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11"/>
          <p:cNvSpPr>
            <a:spLocks noGrp="1"/>
          </p:cNvSpPr>
          <p:nvPr>
            <p:ph type="pic" idx="2"/>
          </p:nvPr>
        </p:nvSpPr>
        <p:spPr>
          <a:xfrm>
            <a:off x="3979529" y="1914803"/>
            <a:ext cx="1343942" cy="13439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98" name="Google Shape;1098;p111"/>
          <p:cNvSpPr>
            <a:spLocks noGrp="1"/>
          </p:cNvSpPr>
          <p:nvPr>
            <p:ph type="pic" idx="3"/>
          </p:nvPr>
        </p:nvSpPr>
        <p:spPr>
          <a:xfrm>
            <a:off x="6783845" y="1923133"/>
            <a:ext cx="1343942" cy="13439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99" name="Google Shape;1099;p111"/>
          <p:cNvSpPr txBox="1">
            <a:spLocks noGrp="1"/>
          </p:cNvSpPr>
          <p:nvPr>
            <p:ph type="body" idx="1"/>
          </p:nvPr>
        </p:nvSpPr>
        <p:spPr>
          <a:xfrm>
            <a:off x="6440734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00" name="Google Shape;1100;p111"/>
          <p:cNvSpPr>
            <a:spLocks noGrp="1"/>
          </p:cNvSpPr>
          <p:nvPr>
            <p:ph type="pic" idx="4"/>
          </p:nvPr>
        </p:nvSpPr>
        <p:spPr>
          <a:xfrm>
            <a:off x="9651029" y="1923133"/>
            <a:ext cx="1343942" cy="13439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01" name="Google Shape;1101;p111"/>
          <p:cNvSpPr txBox="1">
            <a:spLocks noGrp="1"/>
          </p:cNvSpPr>
          <p:nvPr>
            <p:ph type="body" idx="5"/>
          </p:nvPr>
        </p:nvSpPr>
        <p:spPr>
          <a:xfrm>
            <a:off x="9307918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02" name="Google Shape;1102;p111"/>
          <p:cNvSpPr txBox="1">
            <a:spLocks noGrp="1"/>
          </p:cNvSpPr>
          <p:nvPr>
            <p:ph type="body" idx="6"/>
          </p:nvPr>
        </p:nvSpPr>
        <p:spPr>
          <a:xfrm>
            <a:off x="9308600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03" name="Google Shape;1103;p111"/>
          <p:cNvSpPr>
            <a:spLocks noGrp="1"/>
          </p:cNvSpPr>
          <p:nvPr>
            <p:ph type="pic" idx="7"/>
          </p:nvPr>
        </p:nvSpPr>
        <p:spPr>
          <a:xfrm>
            <a:off x="1126824" y="1914803"/>
            <a:ext cx="1343942" cy="13439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04" name="Google Shape;1104;p111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5" name="Google Shape;1105;p111"/>
          <p:cNvSpPr txBox="1">
            <a:spLocks noGrp="1"/>
          </p:cNvSpPr>
          <p:nvPr>
            <p:ph type="body" idx="8"/>
          </p:nvPr>
        </p:nvSpPr>
        <p:spPr>
          <a:xfrm>
            <a:off x="783713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06" name="Google Shape;1106;p111"/>
          <p:cNvSpPr txBox="1">
            <a:spLocks noGrp="1"/>
          </p:cNvSpPr>
          <p:nvPr>
            <p:ph type="body" idx="9"/>
          </p:nvPr>
        </p:nvSpPr>
        <p:spPr>
          <a:xfrm>
            <a:off x="784395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07" name="Google Shape;1107;p111"/>
          <p:cNvSpPr txBox="1">
            <a:spLocks noGrp="1"/>
          </p:cNvSpPr>
          <p:nvPr>
            <p:ph type="body" idx="13"/>
          </p:nvPr>
        </p:nvSpPr>
        <p:spPr>
          <a:xfrm>
            <a:off x="3636418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08" name="Google Shape;1108;p111"/>
          <p:cNvSpPr txBox="1">
            <a:spLocks noGrp="1"/>
          </p:cNvSpPr>
          <p:nvPr>
            <p:ph type="body" idx="14"/>
          </p:nvPr>
        </p:nvSpPr>
        <p:spPr>
          <a:xfrm>
            <a:off x="3637100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09" name="Google Shape;1109;p111"/>
          <p:cNvSpPr txBox="1">
            <a:spLocks noGrp="1"/>
          </p:cNvSpPr>
          <p:nvPr>
            <p:ph type="body" idx="15"/>
          </p:nvPr>
        </p:nvSpPr>
        <p:spPr>
          <a:xfrm>
            <a:off x="6441416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0" name="Google Shape;1110;p111"/>
          <p:cNvSpPr>
            <a:spLocks noGrp="1"/>
          </p:cNvSpPr>
          <p:nvPr>
            <p:ph type="pic" idx="16"/>
          </p:nvPr>
        </p:nvSpPr>
        <p:spPr>
          <a:xfrm>
            <a:off x="3979529" y="4145747"/>
            <a:ext cx="1343942" cy="13439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1" name="Google Shape;1111;p111"/>
          <p:cNvSpPr>
            <a:spLocks noGrp="1"/>
          </p:cNvSpPr>
          <p:nvPr>
            <p:ph type="pic" idx="17"/>
          </p:nvPr>
        </p:nvSpPr>
        <p:spPr>
          <a:xfrm>
            <a:off x="6783845" y="4154077"/>
            <a:ext cx="1343942" cy="13439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2" name="Google Shape;1112;p111"/>
          <p:cNvSpPr txBox="1">
            <a:spLocks noGrp="1"/>
          </p:cNvSpPr>
          <p:nvPr>
            <p:ph type="body" idx="18"/>
          </p:nvPr>
        </p:nvSpPr>
        <p:spPr>
          <a:xfrm>
            <a:off x="6440734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3" name="Google Shape;1113;p111"/>
          <p:cNvSpPr>
            <a:spLocks noGrp="1"/>
          </p:cNvSpPr>
          <p:nvPr>
            <p:ph type="pic" idx="19"/>
          </p:nvPr>
        </p:nvSpPr>
        <p:spPr>
          <a:xfrm>
            <a:off x="9651029" y="4154077"/>
            <a:ext cx="1343942" cy="13439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4" name="Google Shape;1114;p111"/>
          <p:cNvSpPr txBox="1">
            <a:spLocks noGrp="1"/>
          </p:cNvSpPr>
          <p:nvPr>
            <p:ph type="body" idx="20"/>
          </p:nvPr>
        </p:nvSpPr>
        <p:spPr>
          <a:xfrm>
            <a:off x="9307918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5" name="Google Shape;1115;p111"/>
          <p:cNvSpPr txBox="1">
            <a:spLocks noGrp="1"/>
          </p:cNvSpPr>
          <p:nvPr>
            <p:ph type="body" idx="21"/>
          </p:nvPr>
        </p:nvSpPr>
        <p:spPr>
          <a:xfrm>
            <a:off x="9308600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6" name="Google Shape;1116;p111"/>
          <p:cNvSpPr>
            <a:spLocks noGrp="1"/>
          </p:cNvSpPr>
          <p:nvPr>
            <p:ph type="pic" idx="22"/>
          </p:nvPr>
        </p:nvSpPr>
        <p:spPr>
          <a:xfrm>
            <a:off x="1126824" y="4145747"/>
            <a:ext cx="1343942" cy="13439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7" name="Google Shape;1117;p111"/>
          <p:cNvSpPr txBox="1">
            <a:spLocks noGrp="1"/>
          </p:cNvSpPr>
          <p:nvPr>
            <p:ph type="body" idx="23"/>
          </p:nvPr>
        </p:nvSpPr>
        <p:spPr>
          <a:xfrm>
            <a:off x="783713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8" name="Google Shape;1118;p111"/>
          <p:cNvSpPr txBox="1">
            <a:spLocks noGrp="1"/>
          </p:cNvSpPr>
          <p:nvPr>
            <p:ph type="body" idx="24"/>
          </p:nvPr>
        </p:nvSpPr>
        <p:spPr>
          <a:xfrm>
            <a:off x="784395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9" name="Google Shape;1119;p111"/>
          <p:cNvSpPr txBox="1">
            <a:spLocks noGrp="1"/>
          </p:cNvSpPr>
          <p:nvPr>
            <p:ph type="body" idx="25"/>
          </p:nvPr>
        </p:nvSpPr>
        <p:spPr>
          <a:xfrm>
            <a:off x="3636418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0" name="Google Shape;1120;p111"/>
          <p:cNvSpPr txBox="1">
            <a:spLocks noGrp="1"/>
          </p:cNvSpPr>
          <p:nvPr>
            <p:ph type="body" idx="26"/>
          </p:nvPr>
        </p:nvSpPr>
        <p:spPr>
          <a:xfrm>
            <a:off x="3637100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1" name="Google Shape;1121;p111"/>
          <p:cNvSpPr txBox="1">
            <a:spLocks noGrp="1"/>
          </p:cNvSpPr>
          <p:nvPr>
            <p:ph type="body" idx="27"/>
          </p:nvPr>
        </p:nvSpPr>
        <p:spPr>
          <a:xfrm>
            <a:off x="6441416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2" name="Google Shape;1122;p111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bullets">
  <p:cSld name="Eight bullets">
    <p:bg>
      <p:bgPr>
        <a:solidFill>
          <a:srgbClr val="F2F2F2"/>
        </a:solidFill>
        <a:effectLst/>
      </p:bgPr>
    </p:bg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12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5" name="Google Shape;1125;p112"/>
          <p:cNvSpPr txBox="1">
            <a:spLocks noGrp="1"/>
          </p:cNvSpPr>
          <p:nvPr>
            <p:ph type="body" idx="1"/>
          </p:nvPr>
        </p:nvSpPr>
        <p:spPr>
          <a:xfrm>
            <a:off x="1881561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6" name="Google Shape;1126;p112"/>
          <p:cNvSpPr txBox="1">
            <a:spLocks noGrp="1"/>
          </p:cNvSpPr>
          <p:nvPr>
            <p:ph type="body" idx="2"/>
          </p:nvPr>
        </p:nvSpPr>
        <p:spPr>
          <a:xfrm>
            <a:off x="1881562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7" name="Google Shape;1127;p112"/>
          <p:cNvSpPr/>
          <p:nvPr/>
        </p:nvSpPr>
        <p:spPr>
          <a:xfrm>
            <a:off x="1072836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8" name="Google Shape;1128;p112"/>
          <p:cNvSpPr>
            <a:spLocks noGrp="1"/>
          </p:cNvSpPr>
          <p:nvPr>
            <p:ph type="pic" idx="3"/>
          </p:nvPr>
        </p:nvSpPr>
        <p:spPr>
          <a:xfrm>
            <a:off x="1144836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9" name="Google Shape;1129;p112"/>
          <p:cNvSpPr txBox="1">
            <a:spLocks noGrp="1"/>
          </p:cNvSpPr>
          <p:nvPr>
            <p:ph type="body" idx="4"/>
          </p:nvPr>
        </p:nvSpPr>
        <p:spPr>
          <a:xfrm>
            <a:off x="1881562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0" name="Google Shape;1130;p112"/>
          <p:cNvSpPr txBox="1">
            <a:spLocks noGrp="1"/>
          </p:cNvSpPr>
          <p:nvPr>
            <p:ph type="body" idx="5"/>
          </p:nvPr>
        </p:nvSpPr>
        <p:spPr>
          <a:xfrm>
            <a:off x="1881563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1" name="Google Shape;1131;p112"/>
          <p:cNvSpPr/>
          <p:nvPr/>
        </p:nvSpPr>
        <p:spPr>
          <a:xfrm>
            <a:off x="1072837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2" name="Google Shape;1132;p112"/>
          <p:cNvSpPr>
            <a:spLocks noGrp="1"/>
          </p:cNvSpPr>
          <p:nvPr>
            <p:ph type="pic" idx="6"/>
          </p:nvPr>
        </p:nvSpPr>
        <p:spPr>
          <a:xfrm>
            <a:off x="1144837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3" name="Google Shape;1133;p112"/>
          <p:cNvSpPr txBox="1">
            <a:spLocks noGrp="1"/>
          </p:cNvSpPr>
          <p:nvPr>
            <p:ph type="body" idx="7"/>
          </p:nvPr>
        </p:nvSpPr>
        <p:spPr>
          <a:xfrm>
            <a:off x="1889206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4" name="Google Shape;1134;p112"/>
          <p:cNvSpPr txBox="1">
            <a:spLocks noGrp="1"/>
          </p:cNvSpPr>
          <p:nvPr>
            <p:ph type="body" idx="8"/>
          </p:nvPr>
        </p:nvSpPr>
        <p:spPr>
          <a:xfrm>
            <a:off x="1889207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5" name="Google Shape;1135;p112"/>
          <p:cNvSpPr/>
          <p:nvPr/>
        </p:nvSpPr>
        <p:spPr>
          <a:xfrm>
            <a:off x="1080481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6" name="Google Shape;1136;p112"/>
          <p:cNvSpPr>
            <a:spLocks noGrp="1"/>
          </p:cNvSpPr>
          <p:nvPr>
            <p:ph type="pic" idx="9"/>
          </p:nvPr>
        </p:nvSpPr>
        <p:spPr>
          <a:xfrm>
            <a:off x="1152481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7" name="Google Shape;1137;p112"/>
          <p:cNvSpPr txBox="1">
            <a:spLocks noGrp="1"/>
          </p:cNvSpPr>
          <p:nvPr>
            <p:ph type="body" idx="13"/>
          </p:nvPr>
        </p:nvSpPr>
        <p:spPr>
          <a:xfrm>
            <a:off x="1889206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8" name="Google Shape;1138;p112"/>
          <p:cNvSpPr txBox="1">
            <a:spLocks noGrp="1"/>
          </p:cNvSpPr>
          <p:nvPr>
            <p:ph type="body" idx="14"/>
          </p:nvPr>
        </p:nvSpPr>
        <p:spPr>
          <a:xfrm>
            <a:off x="1889207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9" name="Google Shape;1139;p112"/>
          <p:cNvSpPr/>
          <p:nvPr/>
        </p:nvSpPr>
        <p:spPr>
          <a:xfrm>
            <a:off x="1080481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0" name="Google Shape;1140;p112"/>
          <p:cNvSpPr>
            <a:spLocks noGrp="1"/>
          </p:cNvSpPr>
          <p:nvPr>
            <p:ph type="pic" idx="15"/>
          </p:nvPr>
        </p:nvSpPr>
        <p:spPr>
          <a:xfrm>
            <a:off x="1152481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1" name="Google Shape;1141;p112"/>
          <p:cNvSpPr txBox="1">
            <a:spLocks noGrp="1"/>
          </p:cNvSpPr>
          <p:nvPr>
            <p:ph type="body" idx="16"/>
          </p:nvPr>
        </p:nvSpPr>
        <p:spPr>
          <a:xfrm>
            <a:off x="7390370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2" name="Google Shape;1142;p112"/>
          <p:cNvSpPr txBox="1">
            <a:spLocks noGrp="1"/>
          </p:cNvSpPr>
          <p:nvPr>
            <p:ph type="body" idx="17"/>
          </p:nvPr>
        </p:nvSpPr>
        <p:spPr>
          <a:xfrm>
            <a:off x="7390371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3" name="Google Shape;1143;p112"/>
          <p:cNvSpPr/>
          <p:nvPr/>
        </p:nvSpPr>
        <p:spPr>
          <a:xfrm>
            <a:off x="6581645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4" name="Google Shape;1144;p112"/>
          <p:cNvSpPr>
            <a:spLocks noGrp="1"/>
          </p:cNvSpPr>
          <p:nvPr>
            <p:ph type="pic" idx="18"/>
          </p:nvPr>
        </p:nvSpPr>
        <p:spPr>
          <a:xfrm>
            <a:off x="6653645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5" name="Google Shape;1145;p112"/>
          <p:cNvSpPr txBox="1">
            <a:spLocks noGrp="1"/>
          </p:cNvSpPr>
          <p:nvPr>
            <p:ph type="body" idx="19"/>
          </p:nvPr>
        </p:nvSpPr>
        <p:spPr>
          <a:xfrm>
            <a:off x="7390371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6" name="Google Shape;1146;p112"/>
          <p:cNvSpPr txBox="1">
            <a:spLocks noGrp="1"/>
          </p:cNvSpPr>
          <p:nvPr>
            <p:ph type="body" idx="20"/>
          </p:nvPr>
        </p:nvSpPr>
        <p:spPr>
          <a:xfrm>
            <a:off x="7390372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7" name="Google Shape;1147;p112"/>
          <p:cNvSpPr/>
          <p:nvPr/>
        </p:nvSpPr>
        <p:spPr>
          <a:xfrm>
            <a:off x="6581646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8" name="Google Shape;1148;p112"/>
          <p:cNvSpPr>
            <a:spLocks noGrp="1"/>
          </p:cNvSpPr>
          <p:nvPr>
            <p:ph type="pic" idx="21"/>
          </p:nvPr>
        </p:nvSpPr>
        <p:spPr>
          <a:xfrm>
            <a:off x="6653646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9" name="Google Shape;1149;p112"/>
          <p:cNvSpPr txBox="1">
            <a:spLocks noGrp="1"/>
          </p:cNvSpPr>
          <p:nvPr>
            <p:ph type="body" idx="22"/>
          </p:nvPr>
        </p:nvSpPr>
        <p:spPr>
          <a:xfrm>
            <a:off x="7398015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50" name="Google Shape;1150;p112"/>
          <p:cNvSpPr txBox="1">
            <a:spLocks noGrp="1"/>
          </p:cNvSpPr>
          <p:nvPr>
            <p:ph type="body" idx="23"/>
          </p:nvPr>
        </p:nvSpPr>
        <p:spPr>
          <a:xfrm>
            <a:off x="7398016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51" name="Google Shape;1151;p112"/>
          <p:cNvSpPr/>
          <p:nvPr/>
        </p:nvSpPr>
        <p:spPr>
          <a:xfrm>
            <a:off x="6589290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2" name="Google Shape;1152;p112"/>
          <p:cNvSpPr>
            <a:spLocks noGrp="1"/>
          </p:cNvSpPr>
          <p:nvPr>
            <p:ph type="pic" idx="24"/>
          </p:nvPr>
        </p:nvSpPr>
        <p:spPr>
          <a:xfrm>
            <a:off x="6661290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53" name="Google Shape;1153;p112"/>
          <p:cNvSpPr txBox="1">
            <a:spLocks noGrp="1"/>
          </p:cNvSpPr>
          <p:nvPr>
            <p:ph type="body" idx="25"/>
          </p:nvPr>
        </p:nvSpPr>
        <p:spPr>
          <a:xfrm>
            <a:off x="7398015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54" name="Google Shape;1154;p112"/>
          <p:cNvSpPr txBox="1">
            <a:spLocks noGrp="1"/>
          </p:cNvSpPr>
          <p:nvPr>
            <p:ph type="body" idx="26"/>
          </p:nvPr>
        </p:nvSpPr>
        <p:spPr>
          <a:xfrm>
            <a:off x="7398016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55" name="Google Shape;1155;p112"/>
          <p:cNvSpPr/>
          <p:nvPr/>
        </p:nvSpPr>
        <p:spPr>
          <a:xfrm>
            <a:off x="6589290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6" name="Google Shape;1156;p112"/>
          <p:cNvSpPr>
            <a:spLocks noGrp="1"/>
          </p:cNvSpPr>
          <p:nvPr>
            <p:ph type="pic" idx="27"/>
          </p:nvPr>
        </p:nvSpPr>
        <p:spPr>
          <a:xfrm>
            <a:off x="6661290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57" name="Google Shape;1157;p112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ullets and Image">
  <p:cSld name="Four bullets and Image">
    <p:bg>
      <p:bgPr>
        <a:solidFill>
          <a:srgbClr val="F2F2F2"/>
        </a:solidFill>
        <a:effectLst/>
      </p:bgPr>
    </p:bg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13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0" name="Google Shape;1160;p113"/>
          <p:cNvSpPr txBox="1">
            <a:spLocks noGrp="1"/>
          </p:cNvSpPr>
          <p:nvPr>
            <p:ph type="body" idx="1"/>
          </p:nvPr>
        </p:nvSpPr>
        <p:spPr>
          <a:xfrm>
            <a:off x="1881561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61" name="Google Shape;1161;p113"/>
          <p:cNvSpPr txBox="1">
            <a:spLocks noGrp="1"/>
          </p:cNvSpPr>
          <p:nvPr>
            <p:ph type="body" idx="2"/>
          </p:nvPr>
        </p:nvSpPr>
        <p:spPr>
          <a:xfrm>
            <a:off x="1881562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62" name="Google Shape;1162;p113"/>
          <p:cNvSpPr/>
          <p:nvPr/>
        </p:nvSpPr>
        <p:spPr>
          <a:xfrm>
            <a:off x="1072836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3" name="Google Shape;1163;p113"/>
          <p:cNvSpPr>
            <a:spLocks noGrp="1"/>
          </p:cNvSpPr>
          <p:nvPr>
            <p:ph type="pic" idx="3"/>
          </p:nvPr>
        </p:nvSpPr>
        <p:spPr>
          <a:xfrm>
            <a:off x="1144836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64" name="Google Shape;1164;p113"/>
          <p:cNvSpPr txBox="1">
            <a:spLocks noGrp="1"/>
          </p:cNvSpPr>
          <p:nvPr>
            <p:ph type="body" idx="4"/>
          </p:nvPr>
        </p:nvSpPr>
        <p:spPr>
          <a:xfrm>
            <a:off x="1881562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65" name="Google Shape;1165;p113"/>
          <p:cNvSpPr txBox="1">
            <a:spLocks noGrp="1"/>
          </p:cNvSpPr>
          <p:nvPr>
            <p:ph type="body" idx="5"/>
          </p:nvPr>
        </p:nvSpPr>
        <p:spPr>
          <a:xfrm>
            <a:off x="1881563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66" name="Google Shape;1166;p113"/>
          <p:cNvSpPr/>
          <p:nvPr/>
        </p:nvSpPr>
        <p:spPr>
          <a:xfrm>
            <a:off x="1072837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7" name="Google Shape;1167;p113"/>
          <p:cNvSpPr>
            <a:spLocks noGrp="1"/>
          </p:cNvSpPr>
          <p:nvPr>
            <p:ph type="pic" idx="6"/>
          </p:nvPr>
        </p:nvSpPr>
        <p:spPr>
          <a:xfrm>
            <a:off x="1144837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68" name="Google Shape;1168;p113"/>
          <p:cNvSpPr txBox="1">
            <a:spLocks noGrp="1"/>
          </p:cNvSpPr>
          <p:nvPr>
            <p:ph type="body" idx="7"/>
          </p:nvPr>
        </p:nvSpPr>
        <p:spPr>
          <a:xfrm>
            <a:off x="1889206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69" name="Google Shape;1169;p113"/>
          <p:cNvSpPr txBox="1">
            <a:spLocks noGrp="1"/>
          </p:cNvSpPr>
          <p:nvPr>
            <p:ph type="body" idx="8"/>
          </p:nvPr>
        </p:nvSpPr>
        <p:spPr>
          <a:xfrm>
            <a:off x="1889207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70" name="Google Shape;1170;p113"/>
          <p:cNvSpPr/>
          <p:nvPr/>
        </p:nvSpPr>
        <p:spPr>
          <a:xfrm>
            <a:off x="1080481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1" name="Google Shape;1171;p113"/>
          <p:cNvSpPr>
            <a:spLocks noGrp="1"/>
          </p:cNvSpPr>
          <p:nvPr>
            <p:ph type="pic" idx="9"/>
          </p:nvPr>
        </p:nvSpPr>
        <p:spPr>
          <a:xfrm>
            <a:off x="1152481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72" name="Google Shape;1172;p113"/>
          <p:cNvSpPr txBox="1">
            <a:spLocks noGrp="1"/>
          </p:cNvSpPr>
          <p:nvPr>
            <p:ph type="body" idx="13"/>
          </p:nvPr>
        </p:nvSpPr>
        <p:spPr>
          <a:xfrm>
            <a:off x="1889206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73" name="Google Shape;1173;p113"/>
          <p:cNvSpPr txBox="1">
            <a:spLocks noGrp="1"/>
          </p:cNvSpPr>
          <p:nvPr>
            <p:ph type="body" idx="14"/>
          </p:nvPr>
        </p:nvSpPr>
        <p:spPr>
          <a:xfrm>
            <a:off x="1889207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74" name="Google Shape;1174;p113"/>
          <p:cNvSpPr/>
          <p:nvPr/>
        </p:nvSpPr>
        <p:spPr>
          <a:xfrm>
            <a:off x="1080481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5" name="Google Shape;1175;p113"/>
          <p:cNvSpPr>
            <a:spLocks noGrp="1"/>
          </p:cNvSpPr>
          <p:nvPr>
            <p:ph type="pic" idx="15"/>
          </p:nvPr>
        </p:nvSpPr>
        <p:spPr>
          <a:xfrm>
            <a:off x="1152481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76" name="Google Shape;1176;p113"/>
          <p:cNvSpPr>
            <a:spLocks noGrp="1"/>
          </p:cNvSpPr>
          <p:nvPr>
            <p:ph type="pic" idx="16"/>
          </p:nvPr>
        </p:nvSpPr>
        <p:spPr>
          <a:xfrm>
            <a:off x="6557674" y="2228898"/>
            <a:ext cx="4388030" cy="3830178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77" name="Google Shape;1177;p113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s">
  <p:cSld name="Testimonials">
    <p:bg>
      <p:bgPr>
        <a:solidFill>
          <a:srgbClr val="F2F2F2"/>
        </a:solidFill>
        <a:effectLst/>
      </p:bgPr>
    </p:bg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14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0" name="Google Shape;1180;p114"/>
          <p:cNvSpPr>
            <a:spLocks noGrp="1"/>
          </p:cNvSpPr>
          <p:nvPr>
            <p:ph type="pic" idx="2"/>
          </p:nvPr>
        </p:nvSpPr>
        <p:spPr>
          <a:xfrm>
            <a:off x="1154640" y="4563194"/>
            <a:ext cx="1728000" cy="1728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81" name="Google Shape;1181;p114"/>
          <p:cNvSpPr txBox="1">
            <a:spLocks noGrp="1"/>
          </p:cNvSpPr>
          <p:nvPr>
            <p:ph type="body" idx="1"/>
          </p:nvPr>
        </p:nvSpPr>
        <p:spPr>
          <a:xfrm>
            <a:off x="3125382" y="4744657"/>
            <a:ext cx="2540647" cy="37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82" name="Google Shape;1182;p114"/>
          <p:cNvSpPr txBox="1">
            <a:spLocks noGrp="1"/>
          </p:cNvSpPr>
          <p:nvPr>
            <p:ph type="body" idx="3"/>
          </p:nvPr>
        </p:nvSpPr>
        <p:spPr>
          <a:xfrm>
            <a:off x="3125382" y="5140636"/>
            <a:ext cx="2540647" cy="11505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83" name="Google Shape;1183;p114"/>
          <p:cNvSpPr>
            <a:spLocks noGrp="1"/>
          </p:cNvSpPr>
          <p:nvPr>
            <p:ph type="body" idx="4"/>
          </p:nvPr>
        </p:nvSpPr>
        <p:spPr>
          <a:xfrm>
            <a:off x="526941" y="2232986"/>
            <a:ext cx="5173828" cy="1767513"/>
          </a:xfrm>
          <a:prstGeom prst="wedgeRectCallout">
            <a:avLst>
              <a:gd name="adj1" fmla="val -21017"/>
              <a:gd name="adj2" fmla="val 67350"/>
            </a:avLst>
          </a:prstGeom>
          <a:solidFill>
            <a:schemeClr val="lt1"/>
          </a:solidFill>
          <a:ln>
            <a:noFill/>
          </a:ln>
          <a:effectLst>
            <a:outerShdw blurRad="1016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216000" tIns="216000" rIns="216000" bIns="2160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84" name="Google Shape;1184;p114"/>
          <p:cNvSpPr>
            <a:spLocks noGrp="1"/>
          </p:cNvSpPr>
          <p:nvPr>
            <p:ph type="pic" idx="5"/>
          </p:nvPr>
        </p:nvSpPr>
        <p:spPr>
          <a:xfrm>
            <a:off x="7211233" y="4563194"/>
            <a:ext cx="1728000" cy="1728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85" name="Google Shape;1185;p114"/>
          <p:cNvSpPr txBox="1">
            <a:spLocks noGrp="1"/>
          </p:cNvSpPr>
          <p:nvPr>
            <p:ph type="body" idx="6"/>
          </p:nvPr>
        </p:nvSpPr>
        <p:spPr>
          <a:xfrm>
            <a:off x="9181975" y="4744657"/>
            <a:ext cx="2540647" cy="37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86" name="Google Shape;1186;p114"/>
          <p:cNvSpPr txBox="1">
            <a:spLocks noGrp="1"/>
          </p:cNvSpPr>
          <p:nvPr>
            <p:ph type="body" idx="7"/>
          </p:nvPr>
        </p:nvSpPr>
        <p:spPr>
          <a:xfrm>
            <a:off x="9181975" y="5140636"/>
            <a:ext cx="2540647" cy="11505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87" name="Google Shape;1187;p114"/>
          <p:cNvSpPr>
            <a:spLocks noGrp="1"/>
          </p:cNvSpPr>
          <p:nvPr>
            <p:ph type="body" idx="8"/>
          </p:nvPr>
        </p:nvSpPr>
        <p:spPr>
          <a:xfrm>
            <a:off x="6583534" y="2232986"/>
            <a:ext cx="5173828" cy="1767513"/>
          </a:xfrm>
          <a:prstGeom prst="wedgeRectCallout">
            <a:avLst>
              <a:gd name="adj1" fmla="val -21017"/>
              <a:gd name="adj2" fmla="val 67350"/>
            </a:avLst>
          </a:prstGeom>
          <a:solidFill>
            <a:schemeClr val="lt1"/>
          </a:solidFill>
          <a:ln>
            <a:noFill/>
          </a:ln>
          <a:effectLst>
            <a:outerShdw blurRad="1016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216000" tIns="216000" rIns="216000" bIns="2160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88" name="Google Shape;1188;p114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with bullets">
  <p:cSld name="Phone with bullets">
    <p:bg>
      <p:bgPr>
        <a:solidFill>
          <a:srgbClr val="F2F2F2"/>
        </a:solidFill>
        <a:effectLst/>
      </p:bgPr>
    </p:bg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115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1" name="Google Shape;1191;p115"/>
          <p:cNvSpPr txBox="1">
            <a:spLocks noGrp="1"/>
          </p:cNvSpPr>
          <p:nvPr>
            <p:ph type="body" idx="1"/>
          </p:nvPr>
        </p:nvSpPr>
        <p:spPr>
          <a:xfrm>
            <a:off x="526941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2" name="Google Shape;1192;p115"/>
          <p:cNvSpPr txBox="1">
            <a:spLocks noGrp="1"/>
          </p:cNvSpPr>
          <p:nvPr>
            <p:ph type="body" idx="2"/>
          </p:nvPr>
        </p:nvSpPr>
        <p:spPr>
          <a:xfrm>
            <a:off x="52694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3" name="Google Shape;1193;p115"/>
          <p:cNvSpPr/>
          <p:nvPr/>
        </p:nvSpPr>
        <p:spPr>
          <a:xfrm>
            <a:off x="3692211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4" name="Google Shape;1194;p115"/>
          <p:cNvSpPr>
            <a:spLocks noGrp="1"/>
          </p:cNvSpPr>
          <p:nvPr>
            <p:ph type="pic" idx="3"/>
          </p:nvPr>
        </p:nvSpPr>
        <p:spPr>
          <a:xfrm>
            <a:off x="3764211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5" name="Google Shape;1195;p115"/>
          <p:cNvSpPr txBox="1">
            <a:spLocks noGrp="1"/>
          </p:cNvSpPr>
          <p:nvPr>
            <p:ph type="body" idx="4"/>
          </p:nvPr>
        </p:nvSpPr>
        <p:spPr>
          <a:xfrm>
            <a:off x="52694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6" name="Google Shape;1196;p115"/>
          <p:cNvSpPr txBox="1">
            <a:spLocks noGrp="1"/>
          </p:cNvSpPr>
          <p:nvPr>
            <p:ph type="body" idx="5"/>
          </p:nvPr>
        </p:nvSpPr>
        <p:spPr>
          <a:xfrm>
            <a:off x="526943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7" name="Google Shape;1197;p115"/>
          <p:cNvSpPr/>
          <p:nvPr/>
        </p:nvSpPr>
        <p:spPr>
          <a:xfrm>
            <a:off x="3692212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8" name="Google Shape;1198;p115"/>
          <p:cNvSpPr>
            <a:spLocks noGrp="1"/>
          </p:cNvSpPr>
          <p:nvPr>
            <p:ph type="pic" idx="6"/>
          </p:nvPr>
        </p:nvSpPr>
        <p:spPr>
          <a:xfrm>
            <a:off x="3764212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9" name="Google Shape;1199;p115"/>
          <p:cNvSpPr txBox="1">
            <a:spLocks noGrp="1"/>
          </p:cNvSpPr>
          <p:nvPr>
            <p:ph type="body" idx="7"/>
          </p:nvPr>
        </p:nvSpPr>
        <p:spPr>
          <a:xfrm>
            <a:off x="534586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0" name="Google Shape;1200;p115"/>
          <p:cNvSpPr txBox="1">
            <a:spLocks noGrp="1"/>
          </p:cNvSpPr>
          <p:nvPr>
            <p:ph type="body" idx="8"/>
          </p:nvPr>
        </p:nvSpPr>
        <p:spPr>
          <a:xfrm>
            <a:off x="534587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1" name="Google Shape;1201;p115"/>
          <p:cNvSpPr/>
          <p:nvPr/>
        </p:nvSpPr>
        <p:spPr>
          <a:xfrm>
            <a:off x="3699856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2" name="Google Shape;1202;p115"/>
          <p:cNvSpPr>
            <a:spLocks noGrp="1"/>
          </p:cNvSpPr>
          <p:nvPr>
            <p:ph type="pic" idx="9"/>
          </p:nvPr>
        </p:nvSpPr>
        <p:spPr>
          <a:xfrm>
            <a:off x="3771856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3" name="Google Shape;1203;p115"/>
          <p:cNvSpPr txBox="1">
            <a:spLocks noGrp="1"/>
          </p:cNvSpPr>
          <p:nvPr>
            <p:ph type="body" idx="13"/>
          </p:nvPr>
        </p:nvSpPr>
        <p:spPr>
          <a:xfrm>
            <a:off x="534586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4" name="Google Shape;1204;p115"/>
          <p:cNvSpPr txBox="1">
            <a:spLocks noGrp="1"/>
          </p:cNvSpPr>
          <p:nvPr>
            <p:ph type="body" idx="14"/>
          </p:nvPr>
        </p:nvSpPr>
        <p:spPr>
          <a:xfrm>
            <a:off x="534587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5" name="Google Shape;1205;p115"/>
          <p:cNvSpPr/>
          <p:nvPr/>
        </p:nvSpPr>
        <p:spPr>
          <a:xfrm>
            <a:off x="3699856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6" name="Google Shape;1206;p115"/>
          <p:cNvSpPr>
            <a:spLocks noGrp="1"/>
          </p:cNvSpPr>
          <p:nvPr>
            <p:ph type="pic" idx="15"/>
          </p:nvPr>
        </p:nvSpPr>
        <p:spPr>
          <a:xfrm>
            <a:off x="3771856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7" name="Google Shape;1207;p115"/>
          <p:cNvSpPr txBox="1">
            <a:spLocks noGrp="1"/>
          </p:cNvSpPr>
          <p:nvPr>
            <p:ph type="body" idx="16"/>
          </p:nvPr>
        </p:nvSpPr>
        <p:spPr>
          <a:xfrm>
            <a:off x="8877362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8" name="Google Shape;1208;p115"/>
          <p:cNvSpPr txBox="1">
            <a:spLocks noGrp="1"/>
          </p:cNvSpPr>
          <p:nvPr>
            <p:ph type="body" idx="17"/>
          </p:nvPr>
        </p:nvSpPr>
        <p:spPr>
          <a:xfrm>
            <a:off x="887736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9" name="Google Shape;1209;p115"/>
          <p:cNvSpPr/>
          <p:nvPr/>
        </p:nvSpPr>
        <p:spPr>
          <a:xfrm>
            <a:off x="7848470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0" name="Google Shape;1210;p115"/>
          <p:cNvSpPr>
            <a:spLocks noGrp="1"/>
          </p:cNvSpPr>
          <p:nvPr>
            <p:ph type="pic" idx="18"/>
          </p:nvPr>
        </p:nvSpPr>
        <p:spPr>
          <a:xfrm>
            <a:off x="7920470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11" name="Google Shape;1211;p115"/>
          <p:cNvSpPr txBox="1">
            <a:spLocks noGrp="1"/>
          </p:cNvSpPr>
          <p:nvPr>
            <p:ph type="body" idx="19"/>
          </p:nvPr>
        </p:nvSpPr>
        <p:spPr>
          <a:xfrm>
            <a:off x="887736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12" name="Google Shape;1212;p115"/>
          <p:cNvSpPr txBox="1">
            <a:spLocks noGrp="1"/>
          </p:cNvSpPr>
          <p:nvPr>
            <p:ph type="body" idx="20"/>
          </p:nvPr>
        </p:nvSpPr>
        <p:spPr>
          <a:xfrm>
            <a:off x="8877362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13" name="Google Shape;1213;p115"/>
          <p:cNvSpPr/>
          <p:nvPr/>
        </p:nvSpPr>
        <p:spPr>
          <a:xfrm>
            <a:off x="7848471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4" name="Google Shape;1214;p115"/>
          <p:cNvSpPr>
            <a:spLocks noGrp="1"/>
          </p:cNvSpPr>
          <p:nvPr>
            <p:ph type="pic" idx="21"/>
          </p:nvPr>
        </p:nvSpPr>
        <p:spPr>
          <a:xfrm>
            <a:off x="7920471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15" name="Google Shape;1215;p115"/>
          <p:cNvSpPr txBox="1">
            <a:spLocks noGrp="1"/>
          </p:cNvSpPr>
          <p:nvPr>
            <p:ph type="body" idx="22"/>
          </p:nvPr>
        </p:nvSpPr>
        <p:spPr>
          <a:xfrm>
            <a:off x="8877362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16" name="Google Shape;1216;p115"/>
          <p:cNvSpPr txBox="1">
            <a:spLocks noGrp="1"/>
          </p:cNvSpPr>
          <p:nvPr>
            <p:ph type="body" idx="23"/>
          </p:nvPr>
        </p:nvSpPr>
        <p:spPr>
          <a:xfrm>
            <a:off x="8877362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17" name="Google Shape;1217;p115"/>
          <p:cNvSpPr/>
          <p:nvPr/>
        </p:nvSpPr>
        <p:spPr>
          <a:xfrm>
            <a:off x="7856115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8" name="Google Shape;1218;p115"/>
          <p:cNvSpPr>
            <a:spLocks noGrp="1"/>
          </p:cNvSpPr>
          <p:nvPr>
            <p:ph type="pic" idx="24"/>
          </p:nvPr>
        </p:nvSpPr>
        <p:spPr>
          <a:xfrm>
            <a:off x="7928115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19" name="Google Shape;1219;p115"/>
          <p:cNvSpPr txBox="1">
            <a:spLocks noGrp="1"/>
          </p:cNvSpPr>
          <p:nvPr>
            <p:ph type="body" idx="25"/>
          </p:nvPr>
        </p:nvSpPr>
        <p:spPr>
          <a:xfrm>
            <a:off x="8877362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20" name="Google Shape;1220;p115"/>
          <p:cNvSpPr txBox="1">
            <a:spLocks noGrp="1"/>
          </p:cNvSpPr>
          <p:nvPr>
            <p:ph type="body" idx="26"/>
          </p:nvPr>
        </p:nvSpPr>
        <p:spPr>
          <a:xfrm>
            <a:off x="8877362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21" name="Google Shape;1221;p115"/>
          <p:cNvSpPr/>
          <p:nvPr/>
        </p:nvSpPr>
        <p:spPr>
          <a:xfrm>
            <a:off x="7856115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2" name="Google Shape;1222;p115"/>
          <p:cNvSpPr>
            <a:spLocks noGrp="1"/>
          </p:cNvSpPr>
          <p:nvPr>
            <p:ph type="pic" idx="27"/>
          </p:nvPr>
        </p:nvSpPr>
        <p:spPr>
          <a:xfrm>
            <a:off x="7928115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23" name="Google Shape;1223;p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06215" y="1799783"/>
            <a:ext cx="3011098" cy="4755562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p115"/>
          <p:cNvSpPr>
            <a:spLocks noGrp="1"/>
          </p:cNvSpPr>
          <p:nvPr>
            <p:ph type="pic" idx="28"/>
          </p:nvPr>
        </p:nvSpPr>
        <p:spPr>
          <a:xfrm>
            <a:off x="5113876" y="2315643"/>
            <a:ext cx="1995776" cy="355175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25" name="Google Shape;1225;p115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 + Subtitle 2">
    <p:bg>
      <p:bgPr>
        <a:solidFill>
          <a:srgbClr val="00417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55"/>
          <p:cNvGrpSpPr/>
          <p:nvPr/>
        </p:nvGrpSpPr>
        <p:grpSpPr>
          <a:xfrm>
            <a:off x="7545114" y="-266700"/>
            <a:ext cx="5046667" cy="7641761"/>
            <a:chOff x="5007347" y="1037223"/>
            <a:chExt cx="2065338" cy="3127375"/>
          </a:xfrm>
        </p:grpSpPr>
        <p:sp>
          <p:nvSpPr>
            <p:cNvPr id="76" name="Google Shape;76;p55"/>
            <p:cNvSpPr/>
            <p:nvPr/>
          </p:nvSpPr>
          <p:spPr>
            <a:xfrm>
              <a:off x="5007347" y="1037223"/>
              <a:ext cx="1065213" cy="1717675"/>
            </a:xfrm>
            <a:custGeom>
              <a:avLst/>
              <a:gdLst/>
              <a:ahLst/>
              <a:cxnLst/>
              <a:rect l="l" t="t" r="r" b="b"/>
              <a:pathLst>
                <a:path w="4619" h="7444" extrusionOk="0">
                  <a:moveTo>
                    <a:pt x="213" y="205"/>
                  </a:moveTo>
                  <a:cubicBezTo>
                    <a:pt x="330" y="109"/>
                    <a:pt x="420" y="87"/>
                    <a:pt x="1367" y="83"/>
                  </a:cubicBezTo>
                  <a:cubicBezTo>
                    <a:pt x="2822" y="78"/>
                    <a:pt x="2736" y="0"/>
                    <a:pt x="2939" y="208"/>
                  </a:cubicBezTo>
                  <a:cubicBezTo>
                    <a:pt x="3101" y="430"/>
                    <a:pt x="3061" y="427"/>
                    <a:pt x="3061" y="427"/>
                  </a:cubicBezTo>
                  <a:lnTo>
                    <a:pt x="3471" y="1887"/>
                  </a:lnTo>
                  <a:lnTo>
                    <a:pt x="3859" y="3204"/>
                  </a:lnTo>
                  <a:cubicBezTo>
                    <a:pt x="3859" y="3204"/>
                    <a:pt x="4037" y="3834"/>
                    <a:pt x="4161" y="4284"/>
                  </a:cubicBezTo>
                  <a:cubicBezTo>
                    <a:pt x="4284" y="4734"/>
                    <a:pt x="4548" y="5750"/>
                    <a:pt x="4583" y="5910"/>
                  </a:cubicBezTo>
                  <a:cubicBezTo>
                    <a:pt x="4619" y="6070"/>
                    <a:pt x="4615" y="6096"/>
                    <a:pt x="4595" y="6186"/>
                  </a:cubicBezTo>
                  <a:cubicBezTo>
                    <a:pt x="4558" y="6354"/>
                    <a:pt x="4462" y="6508"/>
                    <a:pt x="4356" y="6644"/>
                  </a:cubicBezTo>
                  <a:cubicBezTo>
                    <a:pt x="4175" y="6874"/>
                    <a:pt x="3953" y="7082"/>
                    <a:pt x="3698" y="7226"/>
                  </a:cubicBezTo>
                  <a:cubicBezTo>
                    <a:pt x="3543" y="7314"/>
                    <a:pt x="3357" y="7444"/>
                    <a:pt x="3188" y="7387"/>
                  </a:cubicBezTo>
                  <a:cubicBezTo>
                    <a:pt x="3077" y="7350"/>
                    <a:pt x="2984" y="7101"/>
                    <a:pt x="2984" y="7101"/>
                  </a:cubicBezTo>
                  <a:cubicBezTo>
                    <a:pt x="2984" y="7101"/>
                    <a:pt x="2663" y="6219"/>
                    <a:pt x="2407" y="5638"/>
                  </a:cubicBezTo>
                  <a:cubicBezTo>
                    <a:pt x="2151" y="5057"/>
                    <a:pt x="1831" y="4328"/>
                    <a:pt x="1549" y="3686"/>
                  </a:cubicBezTo>
                  <a:cubicBezTo>
                    <a:pt x="1266" y="3045"/>
                    <a:pt x="953" y="2333"/>
                    <a:pt x="718" y="1791"/>
                  </a:cubicBezTo>
                  <a:cubicBezTo>
                    <a:pt x="483" y="1249"/>
                    <a:pt x="0" y="372"/>
                    <a:pt x="213" y="205"/>
                  </a:cubicBezTo>
                  <a:close/>
                </a:path>
              </a:pathLst>
            </a:custGeom>
            <a:solidFill>
              <a:srgbClr val="4BACC6"/>
            </a:solidFill>
            <a:ln w="9525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77;p55"/>
            <p:cNvSpPr/>
            <p:nvPr/>
          </p:nvSpPr>
          <p:spPr>
            <a:xfrm>
              <a:off x="6163047" y="1054686"/>
              <a:ext cx="909638" cy="1862138"/>
            </a:xfrm>
            <a:custGeom>
              <a:avLst/>
              <a:gdLst/>
              <a:ahLst/>
              <a:cxnLst/>
              <a:rect l="l" t="t" r="r" b="b"/>
              <a:pathLst>
                <a:path w="3944" h="8069" extrusionOk="0">
                  <a:moveTo>
                    <a:pt x="1605" y="176"/>
                  </a:moveTo>
                  <a:cubicBezTo>
                    <a:pt x="1690" y="65"/>
                    <a:pt x="1731" y="22"/>
                    <a:pt x="2108" y="13"/>
                  </a:cubicBezTo>
                  <a:cubicBezTo>
                    <a:pt x="2667" y="0"/>
                    <a:pt x="3187" y="19"/>
                    <a:pt x="3685" y="52"/>
                  </a:cubicBezTo>
                  <a:cubicBezTo>
                    <a:pt x="3862" y="64"/>
                    <a:pt x="3944" y="332"/>
                    <a:pt x="3931" y="524"/>
                  </a:cubicBezTo>
                  <a:cubicBezTo>
                    <a:pt x="3919" y="710"/>
                    <a:pt x="3808" y="996"/>
                    <a:pt x="3762" y="1158"/>
                  </a:cubicBezTo>
                  <a:cubicBezTo>
                    <a:pt x="3685" y="1434"/>
                    <a:pt x="3522" y="1839"/>
                    <a:pt x="3396" y="2175"/>
                  </a:cubicBezTo>
                  <a:cubicBezTo>
                    <a:pt x="3271" y="2512"/>
                    <a:pt x="3112" y="2901"/>
                    <a:pt x="3112" y="2901"/>
                  </a:cubicBezTo>
                  <a:lnTo>
                    <a:pt x="2371" y="4735"/>
                  </a:lnTo>
                  <a:lnTo>
                    <a:pt x="1845" y="6045"/>
                  </a:lnTo>
                  <a:cubicBezTo>
                    <a:pt x="1558" y="6771"/>
                    <a:pt x="1491" y="6967"/>
                    <a:pt x="1280" y="7500"/>
                  </a:cubicBezTo>
                  <a:cubicBezTo>
                    <a:pt x="1053" y="8069"/>
                    <a:pt x="832" y="7448"/>
                    <a:pt x="470" y="6913"/>
                  </a:cubicBezTo>
                  <a:cubicBezTo>
                    <a:pt x="138" y="6431"/>
                    <a:pt x="190" y="6480"/>
                    <a:pt x="168" y="6435"/>
                  </a:cubicBezTo>
                  <a:cubicBezTo>
                    <a:pt x="83" y="6262"/>
                    <a:pt x="0" y="6183"/>
                    <a:pt x="80" y="5865"/>
                  </a:cubicBezTo>
                  <a:cubicBezTo>
                    <a:pt x="268" y="5119"/>
                    <a:pt x="394" y="4652"/>
                    <a:pt x="604" y="3901"/>
                  </a:cubicBezTo>
                  <a:cubicBezTo>
                    <a:pt x="1081" y="2191"/>
                    <a:pt x="1085" y="2192"/>
                    <a:pt x="1216" y="1647"/>
                  </a:cubicBezTo>
                  <a:cubicBezTo>
                    <a:pt x="1347" y="1101"/>
                    <a:pt x="1406" y="696"/>
                    <a:pt x="1406" y="696"/>
                  </a:cubicBezTo>
                  <a:cubicBezTo>
                    <a:pt x="1406" y="696"/>
                    <a:pt x="1424" y="346"/>
                    <a:pt x="1605" y="176"/>
                  </a:cubicBezTo>
                  <a:close/>
                </a:path>
              </a:pathLst>
            </a:custGeom>
            <a:solidFill>
              <a:srgbClr val="E46C0A"/>
            </a:solidFill>
            <a:ln w="9525" cap="flat" cmpd="sng">
              <a:solidFill>
                <a:srgbClr val="E46C0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78;p55"/>
            <p:cNvSpPr/>
            <p:nvPr/>
          </p:nvSpPr>
          <p:spPr>
            <a:xfrm>
              <a:off x="5842372" y="2694573"/>
              <a:ext cx="490538" cy="349250"/>
            </a:xfrm>
            <a:custGeom>
              <a:avLst/>
              <a:gdLst/>
              <a:ahLst/>
              <a:cxnLst/>
              <a:rect l="l" t="t" r="r" b="b"/>
              <a:pathLst>
                <a:path w="2123" h="1518" extrusionOk="0">
                  <a:moveTo>
                    <a:pt x="1120" y="5"/>
                  </a:moveTo>
                  <a:cubicBezTo>
                    <a:pt x="878" y="0"/>
                    <a:pt x="822" y="160"/>
                    <a:pt x="542" y="442"/>
                  </a:cubicBezTo>
                  <a:cubicBezTo>
                    <a:pt x="179" y="807"/>
                    <a:pt x="0" y="875"/>
                    <a:pt x="96" y="1131"/>
                  </a:cubicBezTo>
                  <a:cubicBezTo>
                    <a:pt x="207" y="1430"/>
                    <a:pt x="546" y="1373"/>
                    <a:pt x="1015" y="1398"/>
                  </a:cubicBezTo>
                  <a:cubicBezTo>
                    <a:pt x="1566" y="1428"/>
                    <a:pt x="1830" y="1518"/>
                    <a:pt x="1986" y="1229"/>
                  </a:cubicBezTo>
                  <a:cubicBezTo>
                    <a:pt x="2123" y="973"/>
                    <a:pt x="1992" y="956"/>
                    <a:pt x="1637" y="432"/>
                  </a:cubicBezTo>
                  <a:cubicBezTo>
                    <a:pt x="1373" y="42"/>
                    <a:pt x="1343" y="10"/>
                    <a:pt x="1120" y="5"/>
                  </a:cubicBez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79;p55"/>
            <p:cNvSpPr/>
            <p:nvPr/>
          </p:nvSpPr>
          <p:spPr>
            <a:xfrm>
              <a:off x="5174035" y="3120023"/>
              <a:ext cx="1133475" cy="1044575"/>
            </a:xfrm>
            <a:custGeom>
              <a:avLst/>
              <a:gdLst/>
              <a:ahLst/>
              <a:cxnLst/>
              <a:rect l="l" t="t" r="r" b="b"/>
              <a:pathLst>
                <a:path w="4910" h="4527" extrusionOk="0">
                  <a:moveTo>
                    <a:pt x="2954" y="140"/>
                  </a:moveTo>
                  <a:cubicBezTo>
                    <a:pt x="3199" y="0"/>
                    <a:pt x="3355" y="15"/>
                    <a:pt x="3715" y="37"/>
                  </a:cubicBezTo>
                  <a:cubicBezTo>
                    <a:pt x="4446" y="82"/>
                    <a:pt x="4567" y="38"/>
                    <a:pt x="4810" y="327"/>
                  </a:cubicBezTo>
                  <a:cubicBezTo>
                    <a:pt x="4910" y="446"/>
                    <a:pt x="4888" y="673"/>
                    <a:pt x="4850" y="791"/>
                  </a:cubicBezTo>
                  <a:cubicBezTo>
                    <a:pt x="4786" y="989"/>
                    <a:pt x="4799" y="1041"/>
                    <a:pt x="4645" y="1453"/>
                  </a:cubicBezTo>
                  <a:cubicBezTo>
                    <a:pt x="4492" y="1865"/>
                    <a:pt x="4347" y="2146"/>
                    <a:pt x="4206" y="2434"/>
                  </a:cubicBezTo>
                  <a:cubicBezTo>
                    <a:pt x="4081" y="2690"/>
                    <a:pt x="4044" y="2758"/>
                    <a:pt x="3784" y="3117"/>
                  </a:cubicBezTo>
                  <a:cubicBezTo>
                    <a:pt x="3523" y="3476"/>
                    <a:pt x="3437" y="3524"/>
                    <a:pt x="3189" y="3730"/>
                  </a:cubicBezTo>
                  <a:cubicBezTo>
                    <a:pt x="2940" y="3936"/>
                    <a:pt x="2837" y="3988"/>
                    <a:pt x="2491" y="4141"/>
                  </a:cubicBezTo>
                  <a:cubicBezTo>
                    <a:pt x="2144" y="4294"/>
                    <a:pt x="1839" y="4368"/>
                    <a:pt x="1522" y="4425"/>
                  </a:cubicBezTo>
                  <a:cubicBezTo>
                    <a:pt x="1205" y="4481"/>
                    <a:pt x="891" y="4527"/>
                    <a:pt x="529" y="4506"/>
                  </a:cubicBezTo>
                  <a:cubicBezTo>
                    <a:pt x="457" y="4502"/>
                    <a:pt x="389" y="4383"/>
                    <a:pt x="343" y="4303"/>
                  </a:cubicBezTo>
                  <a:cubicBezTo>
                    <a:pt x="223" y="4098"/>
                    <a:pt x="165" y="3980"/>
                    <a:pt x="124" y="3624"/>
                  </a:cubicBezTo>
                  <a:cubicBezTo>
                    <a:pt x="86" y="3300"/>
                    <a:pt x="0" y="3008"/>
                    <a:pt x="172" y="2788"/>
                  </a:cubicBezTo>
                  <a:cubicBezTo>
                    <a:pt x="299" y="2624"/>
                    <a:pt x="583" y="2643"/>
                    <a:pt x="765" y="2600"/>
                  </a:cubicBezTo>
                  <a:cubicBezTo>
                    <a:pt x="1045" y="2533"/>
                    <a:pt x="1406" y="2379"/>
                    <a:pt x="1584" y="2287"/>
                  </a:cubicBezTo>
                  <a:cubicBezTo>
                    <a:pt x="2266" y="1854"/>
                    <a:pt x="2357" y="1639"/>
                    <a:pt x="2667" y="966"/>
                  </a:cubicBezTo>
                  <a:cubicBezTo>
                    <a:pt x="2727" y="707"/>
                    <a:pt x="2683" y="951"/>
                    <a:pt x="2736" y="621"/>
                  </a:cubicBezTo>
                  <a:cubicBezTo>
                    <a:pt x="2788" y="291"/>
                    <a:pt x="2804" y="225"/>
                    <a:pt x="2954" y="140"/>
                  </a:cubicBezTo>
                  <a:close/>
                </a:path>
              </a:pathLst>
            </a:custGeom>
            <a:solidFill>
              <a:srgbClr val="77933C"/>
            </a:solidFill>
            <a:ln w="9525" cap="flat" cmpd="sng">
              <a:solidFill>
                <a:srgbClr val="77933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0" name="Google Shape;80;p55"/>
          <p:cNvSpPr/>
          <p:nvPr/>
        </p:nvSpPr>
        <p:spPr>
          <a:xfrm>
            <a:off x="0" y="-1136"/>
            <a:ext cx="11901007" cy="6867525"/>
          </a:xfrm>
          <a:custGeom>
            <a:avLst/>
            <a:gdLst/>
            <a:ahLst/>
            <a:cxnLst/>
            <a:rect l="l" t="t" r="r" b="b"/>
            <a:pathLst>
              <a:path w="11901007" h="6867525" extrusionOk="0">
                <a:moveTo>
                  <a:pt x="0" y="3516123"/>
                </a:moveTo>
                <a:lnTo>
                  <a:pt x="9222882" y="0"/>
                </a:lnTo>
                <a:lnTo>
                  <a:pt x="11901007" y="1136"/>
                </a:lnTo>
                <a:lnTo>
                  <a:pt x="6611634" y="6867525"/>
                </a:lnTo>
                <a:lnTo>
                  <a:pt x="0" y="6859136"/>
                </a:lnTo>
                <a:lnTo>
                  <a:pt x="0" y="3516123"/>
                </a:lnTo>
                <a:close/>
              </a:path>
            </a:pathLst>
          </a:custGeom>
          <a:solidFill>
            <a:schemeClr val="lt1">
              <a:alpha val="9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55"/>
          <p:cNvSpPr txBox="1">
            <a:spLocks noGrp="1"/>
          </p:cNvSpPr>
          <p:nvPr>
            <p:ph type="title"/>
          </p:nvPr>
        </p:nvSpPr>
        <p:spPr>
          <a:xfrm>
            <a:off x="1860610" y="3238447"/>
            <a:ext cx="6026150" cy="94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edium"/>
              <a:buNone/>
              <a:defRPr sz="4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55"/>
          <p:cNvSpPr txBox="1">
            <a:spLocks noGrp="1"/>
          </p:cNvSpPr>
          <p:nvPr>
            <p:ph type="body" idx="1"/>
          </p:nvPr>
        </p:nvSpPr>
        <p:spPr>
          <a:xfrm>
            <a:off x="1860610" y="4198542"/>
            <a:ext cx="6026150" cy="94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3" name="Google Shape;83;p55"/>
          <p:cNvGrpSpPr/>
          <p:nvPr/>
        </p:nvGrpSpPr>
        <p:grpSpPr>
          <a:xfrm>
            <a:off x="883725" y="652432"/>
            <a:ext cx="4123692" cy="1002885"/>
            <a:chOff x="1160797" y="2681789"/>
            <a:chExt cx="5965825" cy="1450891"/>
          </a:xfrm>
        </p:grpSpPr>
        <p:pic>
          <p:nvPicPr>
            <p:cNvPr id="84" name="Google Shape;84;p5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0797" y="2681789"/>
              <a:ext cx="522922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21772" y="3046830"/>
              <a:ext cx="704850" cy="1085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placeholder with bullets">
  <p:cSld name="Phone placeholder with bullets">
    <p:bg>
      <p:bgPr>
        <a:solidFill>
          <a:srgbClr val="F2F2F2"/>
        </a:solidFill>
        <a:effectLst/>
      </p:bgPr>
    </p:bg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16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8" name="Google Shape;1228;p116"/>
          <p:cNvSpPr txBox="1">
            <a:spLocks noGrp="1"/>
          </p:cNvSpPr>
          <p:nvPr>
            <p:ph type="body" idx="1"/>
          </p:nvPr>
        </p:nvSpPr>
        <p:spPr>
          <a:xfrm>
            <a:off x="526941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29" name="Google Shape;1229;p116"/>
          <p:cNvSpPr txBox="1">
            <a:spLocks noGrp="1"/>
          </p:cNvSpPr>
          <p:nvPr>
            <p:ph type="body" idx="2"/>
          </p:nvPr>
        </p:nvSpPr>
        <p:spPr>
          <a:xfrm>
            <a:off x="52694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0" name="Google Shape;1230;p116"/>
          <p:cNvSpPr/>
          <p:nvPr/>
        </p:nvSpPr>
        <p:spPr>
          <a:xfrm>
            <a:off x="3692211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1" name="Google Shape;1231;p116"/>
          <p:cNvSpPr>
            <a:spLocks noGrp="1"/>
          </p:cNvSpPr>
          <p:nvPr>
            <p:ph type="pic" idx="3"/>
          </p:nvPr>
        </p:nvSpPr>
        <p:spPr>
          <a:xfrm>
            <a:off x="3764211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2" name="Google Shape;1232;p116"/>
          <p:cNvSpPr txBox="1">
            <a:spLocks noGrp="1"/>
          </p:cNvSpPr>
          <p:nvPr>
            <p:ph type="body" idx="4"/>
          </p:nvPr>
        </p:nvSpPr>
        <p:spPr>
          <a:xfrm>
            <a:off x="52694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3" name="Google Shape;1233;p116"/>
          <p:cNvSpPr txBox="1">
            <a:spLocks noGrp="1"/>
          </p:cNvSpPr>
          <p:nvPr>
            <p:ph type="body" idx="5"/>
          </p:nvPr>
        </p:nvSpPr>
        <p:spPr>
          <a:xfrm>
            <a:off x="526943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4" name="Google Shape;1234;p116"/>
          <p:cNvSpPr/>
          <p:nvPr/>
        </p:nvSpPr>
        <p:spPr>
          <a:xfrm>
            <a:off x="3692212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5" name="Google Shape;1235;p116"/>
          <p:cNvSpPr>
            <a:spLocks noGrp="1"/>
          </p:cNvSpPr>
          <p:nvPr>
            <p:ph type="pic" idx="6"/>
          </p:nvPr>
        </p:nvSpPr>
        <p:spPr>
          <a:xfrm>
            <a:off x="3764212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6" name="Google Shape;1236;p116"/>
          <p:cNvSpPr txBox="1">
            <a:spLocks noGrp="1"/>
          </p:cNvSpPr>
          <p:nvPr>
            <p:ph type="body" idx="7"/>
          </p:nvPr>
        </p:nvSpPr>
        <p:spPr>
          <a:xfrm>
            <a:off x="534586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7" name="Google Shape;1237;p116"/>
          <p:cNvSpPr txBox="1">
            <a:spLocks noGrp="1"/>
          </p:cNvSpPr>
          <p:nvPr>
            <p:ph type="body" idx="8"/>
          </p:nvPr>
        </p:nvSpPr>
        <p:spPr>
          <a:xfrm>
            <a:off x="534587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8" name="Google Shape;1238;p116"/>
          <p:cNvSpPr/>
          <p:nvPr/>
        </p:nvSpPr>
        <p:spPr>
          <a:xfrm>
            <a:off x="3699856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9" name="Google Shape;1239;p116"/>
          <p:cNvSpPr>
            <a:spLocks noGrp="1"/>
          </p:cNvSpPr>
          <p:nvPr>
            <p:ph type="pic" idx="9"/>
          </p:nvPr>
        </p:nvSpPr>
        <p:spPr>
          <a:xfrm>
            <a:off x="3771856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0" name="Google Shape;1240;p116"/>
          <p:cNvSpPr txBox="1">
            <a:spLocks noGrp="1"/>
          </p:cNvSpPr>
          <p:nvPr>
            <p:ph type="body" idx="13"/>
          </p:nvPr>
        </p:nvSpPr>
        <p:spPr>
          <a:xfrm>
            <a:off x="534586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1" name="Google Shape;1241;p116"/>
          <p:cNvSpPr txBox="1">
            <a:spLocks noGrp="1"/>
          </p:cNvSpPr>
          <p:nvPr>
            <p:ph type="body" idx="14"/>
          </p:nvPr>
        </p:nvSpPr>
        <p:spPr>
          <a:xfrm>
            <a:off x="534587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2" name="Google Shape;1242;p116"/>
          <p:cNvSpPr/>
          <p:nvPr/>
        </p:nvSpPr>
        <p:spPr>
          <a:xfrm>
            <a:off x="3699856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3" name="Google Shape;1243;p116"/>
          <p:cNvSpPr>
            <a:spLocks noGrp="1"/>
          </p:cNvSpPr>
          <p:nvPr>
            <p:ph type="pic" idx="15"/>
          </p:nvPr>
        </p:nvSpPr>
        <p:spPr>
          <a:xfrm>
            <a:off x="3771856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4" name="Google Shape;1244;p116"/>
          <p:cNvSpPr txBox="1">
            <a:spLocks noGrp="1"/>
          </p:cNvSpPr>
          <p:nvPr>
            <p:ph type="body" idx="16"/>
          </p:nvPr>
        </p:nvSpPr>
        <p:spPr>
          <a:xfrm>
            <a:off x="8877362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5" name="Google Shape;1245;p116"/>
          <p:cNvSpPr txBox="1">
            <a:spLocks noGrp="1"/>
          </p:cNvSpPr>
          <p:nvPr>
            <p:ph type="body" idx="17"/>
          </p:nvPr>
        </p:nvSpPr>
        <p:spPr>
          <a:xfrm>
            <a:off x="887736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6" name="Google Shape;1246;p116"/>
          <p:cNvSpPr/>
          <p:nvPr/>
        </p:nvSpPr>
        <p:spPr>
          <a:xfrm>
            <a:off x="7848470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7" name="Google Shape;1247;p116"/>
          <p:cNvSpPr>
            <a:spLocks noGrp="1"/>
          </p:cNvSpPr>
          <p:nvPr>
            <p:ph type="pic" idx="18"/>
          </p:nvPr>
        </p:nvSpPr>
        <p:spPr>
          <a:xfrm>
            <a:off x="7920470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8" name="Google Shape;1248;p116"/>
          <p:cNvSpPr txBox="1">
            <a:spLocks noGrp="1"/>
          </p:cNvSpPr>
          <p:nvPr>
            <p:ph type="body" idx="19"/>
          </p:nvPr>
        </p:nvSpPr>
        <p:spPr>
          <a:xfrm>
            <a:off x="887736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9" name="Google Shape;1249;p116"/>
          <p:cNvSpPr txBox="1">
            <a:spLocks noGrp="1"/>
          </p:cNvSpPr>
          <p:nvPr>
            <p:ph type="body" idx="20"/>
          </p:nvPr>
        </p:nvSpPr>
        <p:spPr>
          <a:xfrm>
            <a:off x="8877362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50" name="Google Shape;1250;p116"/>
          <p:cNvSpPr/>
          <p:nvPr/>
        </p:nvSpPr>
        <p:spPr>
          <a:xfrm>
            <a:off x="7848471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1" name="Google Shape;1251;p116"/>
          <p:cNvSpPr>
            <a:spLocks noGrp="1"/>
          </p:cNvSpPr>
          <p:nvPr>
            <p:ph type="pic" idx="21"/>
          </p:nvPr>
        </p:nvSpPr>
        <p:spPr>
          <a:xfrm>
            <a:off x="7920471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52" name="Google Shape;1252;p116"/>
          <p:cNvSpPr txBox="1">
            <a:spLocks noGrp="1"/>
          </p:cNvSpPr>
          <p:nvPr>
            <p:ph type="body" idx="22"/>
          </p:nvPr>
        </p:nvSpPr>
        <p:spPr>
          <a:xfrm>
            <a:off x="8877362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53" name="Google Shape;1253;p116"/>
          <p:cNvSpPr txBox="1">
            <a:spLocks noGrp="1"/>
          </p:cNvSpPr>
          <p:nvPr>
            <p:ph type="body" idx="23"/>
          </p:nvPr>
        </p:nvSpPr>
        <p:spPr>
          <a:xfrm>
            <a:off x="8877362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54" name="Google Shape;1254;p116"/>
          <p:cNvSpPr/>
          <p:nvPr/>
        </p:nvSpPr>
        <p:spPr>
          <a:xfrm>
            <a:off x="7856115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5" name="Google Shape;1255;p116"/>
          <p:cNvSpPr>
            <a:spLocks noGrp="1"/>
          </p:cNvSpPr>
          <p:nvPr>
            <p:ph type="pic" idx="24"/>
          </p:nvPr>
        </p:nvSpPr>
        <p:spPr>
          <a:xfrm>
            <a:off x="7928115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56" name="Google Shape;1256;p116"/>
          <p:cNvSpPr txBox="1">
            <a:spLocks noGrp="1"/>
          </p:cNvSpPr>
          <p:nvPr>
            <p:ph type="body" idx="25"/>
          </p:nvPr>
        </p:nvSpPr>
        <p:spPr>
          <a:xfrm>
            <a:off x="8877362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57" name="Google Shape;1257;p116"/>
          <p:cNvSpPr txBox="1">
            <a:spLocks noGrp="1"/>
          </p:cNvSpPr>
          <p:nvPr>
            <p:ph type="body" idx="26"/>
          </p:nvPr>
        </p:nvSpPr>
        <p:spPr>
          <a:xfrm>
            <a:off x="8877362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58" name="Google Shape;1258;p116"/>
          <p:cNvSpPr/>
          <p:nvPr/>
        </p:nvSpPr>
        <p:spPr>
          <a:xfrm>
            <a:off x="7856115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9" name="Google Shape;1259;p116"/>
          <p:cNvSpPr>
            <a:spLocks noGrp="1"/>
          </p:cNvSpPr>
          <p:nvPr>
            <p:ph type="pic" idx="27"/>
          </p:nvPr>
        </p:nvSpPr>
        <p:spPr>
          <a:xfrm>
            <a:off x="7928115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60" name="Google Shape;1260;p116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with 4 points">
  <p:cSld name="Laptop with 4 points">
    <p:bg>
      <p:bgPr>
        <a:solidFill>
          <a:srgbClr val="F2F2F2"/>
        </a:solidFill>
        <a:effectLst/>
      </p:bgPr>
    </p:bg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2" name="Google Shape;1262;p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356" y="1870214"/>
            <a:ext cx="7564017" cy="4632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117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4" name="Google Shape;1264;p117"/>
          <p:cNvSpPr txBox="1">
            <a:spLocks noGrp="1"/>
          </p:cNvSpPr>
          <p:nvPr>
            <p:ph type="body" idx="1"/>
          </p:nvPr>
        </p:nvSpPr>
        <p:spPr>
          <a:xfrm>
            <a:off x="8773817" y="23091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65" name="Google Shape;1265;p117"/>
          <p:cNvSpPr txBox="1">
            <a:spLocks noGrp="1"/>
          </p:cNvSpPr>
          <p:nvPr>
            <p:ph type="body" idx="2"/>
          </p:nvPr>
        </p:nvSpPr>
        <p:spPr>
          <a:xfrm>
            <a:off x="8773818" y="26478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66" name="Google Shape;1266;p117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7" name="Google Shape;1267;p117"/>
          <p:cNvSpPr>
            <a:spLocks noGrp="1"/>
          </p:cNvSpPr>
          <p:nvPr>
            <p:ph type="pic" idx="3"/>
          </p:nvPr>
        </p:nvSpPr>
        <p:spPr>
          <a:xfrm>
            <a:off x="8037091" y="23958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68" name="Google Shape;1268;p117"/>
          <p:cNvSpPr txBox="1">
            <a:spLocks noGrp="1"/>
          </p:cNvSpPr>
          <p:nvPr>
            <p:ph type="body" idx="4"/>
          </p:nvPr>
        </p:nvSpPr>
        <p:spPr>
          <a:xfrm>
            <a:off x="8773818" y="33582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69" name="Google Shape;1269;p117"/>
          <p:cNvSpPr txBox="1">
            <a:spLocks noGrp="1"/>
          </p:cNvSpPr>
          <p:nvPr>
            <p:ph type="body" idx="5"/>
          </p:nvPr>
        </p:nvSpPr>
        <p:spPr>
          <a:xfrm>
            <a:off x="8773819" y="36970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0" name="Google Shape;1270;p117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1" name="Google Shape;1271;p117"/>
          <p:cNvSpPr>
            <a:spLocks noGrp="1"/>
          </p:cNvSpPr>
          <p:nvPr>
            <p:ph type="pic" idx="6"/>
          </p:nvPr>
        </p:nvSpPr>
        <p:spPr>
          <a:xfrm>
            <a:off x="8037092" y="34450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2" name="Google Shape;1272;p117"/>
          <p:cNvSpPr txBox="1">
            <a:spLocks noGrp="1"/>
          </p:cNvSpPr>
          <p:nvPr>
            <p:ph type="body" idx="7"/>
          </p:nvPr>
        </p:nvSpPr>
        <p:spPr>
          <a:xfrm>
            <a:off x="8781462" y="44247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3" name="Google Shape;1273;p117"/>
          <p:cNvSpPr txBox="1">
            <a:spLocks noGrp="1"/>
          </p:cNvSpPr>
          <p:nvPr>
            <p:ph type="body" idx="8"/>
          </p:nvPr>
        </p:nvSpPr>
        <p:spPr>
          <a:xfrm>
            <a:off x="8781463" y="47635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4" name="Google Shape;1274;p117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5" name="Google Shape;1275;p117"/>
          <p:cNvSpPr>
            <a:spLocks noGrp="1"/>
          </p:cNvSpPr>
          <p:nvPr>
            <p:ph type="pic" idx="9"/>
          </p:nvPr>
        </p:nvSpPr>
        <p:spPr>
          <a:xfrm>
            <a:off x="8044736" y="45115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6" name="Google Shape;1276;p117"/>
          <p:cNvSpPr txBox="1">
            <a:spLocks noGrp="1"/>
          </p:cNvSpPr>
          <p:nvPr>
            <p:ph type="body" idx="13"/>
          </p:nvPr>
        </p:nvSpPr>
        <p:spPr>
          <a:xfrm>
            <a:off x="8781462" y="54765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7" name="Google Shape;1277;p117"/>
          <p:cNvSpPr txBox="1">
            <a:spLocks noGrp="1"/>
          </p:cNvSpPr>
          <p:nvPr>
            <p:ph type="body" idx="14"/>
          </p:nvPr>
        </p:nvSpPr>
        <p:spPr>
          <a:xfrm>
            <a:off x="8781463" y="58152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8" name="Google Shape;1278;p117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9" name="Google Shape;1279;p117"/>
          <p:cNvSpPr>
            <a:spLocks noGrp="1"/>
          </p:cNvSpPr>
          <p:nvPr>
            <p:ph type="pic" idx="15"/>
          </p:nvPr>
        </p:nvSpPr>
        <p:spPr>
          <a:xfrm>
            <a:off x="8044736" y="55632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80" name="Google Shape;1280;p117"/>
          <p:cNvSpPr>
            <a:spLocks noGrp="1"/>
          </p:cNvSpPr>
          <p:nvPr>
            <p:ph type="pic" idx="16"/>
          </p:nvPr>
        </p:nvSpPr>
        <p:spPr>
          <a:xfrm>
            <a:off x="1459832" y="2532059"/>
            <a:ext cx="5133600" cy="3196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81" name="Google Shape;1281;p117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with 4 points - reversed">
  <p:cSld name="Laptop with 4 points - reversed">
    <p:bg>
      <p:bgPr>
        <a:solidFill>
          <a:srgbClr val="F2F2F2"/>
        </a:solidFill>
        <a:effectLst/>
      </p:bgPr>
    </p:bg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3" name="Google Shape;1283;p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27983" y="1871650"/>
            <a:ext cx="7564017" cy="4632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118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5" name="Google Shape;1285;p118"/>
          <p:cNvSpPr txBox="1">
            <a:spLocks noGrp="1"/>
          </p:cNvSpPr>
          <p:nvPr>
            <p:ph type="body" idx="1"/>
          </p:nvPr>
        </p:nvSpPr>
        <p:spPr>
          <a:xfrm>
            <a:off x="1335667" y="22748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86" name="Google Shape;1286;p118"/>
          <p:cNvSpPr txBox="1">
            <a:spLocks noGrp="1"/>
          </p:cNvSpPr>
          <p:nvPr>
            <p:ph type="body" idx="2"/>
          </p:nvPr>
        </p:nvSpPr>
        <p:spPr>
          <a:xfrm>
            <a:off x="1335668" y="26135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87" name="Google Shape;1287;p118"/>
          <p:cNvSpPr/>
          <p:nvPr/>
        </p:nvSpPr>
        <p:spPr>
          <a:xfrm>
            <a:off x="526941" y="22895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8" name="Google Shape;1288;p118"/>
          <p:cNvSpPr>
            <a:spLocks noGrp="1"/>
          </p:cNvSpPr>
          <p:nvPr>
            <p:ph type="pic" idx="3"/>
          </p:nvPr>
        </p:nvSpPr>
        <p:spPr>
          <a:xfrm>
            <a:off x="598941" y="23615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89" name="Google Shape;1289;p118"/>
          <p:cNvSpPr txBox="1">
            <a:spLocks noGrp="1"/>
          </p:cNvSpPr>
          <p:nvPr>
            <p:ph type="body" idx="4"/>
          </p:nvPr>
        </p:nvSpPr>
        <p:spPr>
          <a:xfrm>
            <a:off x="1335668" y="33239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0" name="Google Shape;1290;p118"/>
          <p:cNvSpPr txBox="1">
            <a:spLocks noGrp="1"/>
          </p:cNvSpPr>
          <p:nvPr>
            <p:ph type="body" idx="5"/>
          </p:nvPr>
        </p:nvSpPr>
        <p:spPr>
          <a:xfrm>
            <a:off x="1335669" y="36627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1" name="Google Shape;1291;p118"/>
          <p:cNvSpPr/>
          <p:nvPr/>
        </p:nvSpPr>
        <p:spPr>
          <a:xfrm>
            <a:off x="526942" y="33387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2" name="Google Shape;1292;p118"/>
          <p:cNvSpPr>
            <a:spLocks noGrp="1"/>
          </p:cNvSpPr>
          <p:nvPr>
            <p:ph type="pic" idx="6"/>
          </p:nvPr>
        </p:nvSpPr>
        <p:spPr>
          <a:xfrm>
            <a:off x="598942" y="34107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3" name="Google Shape;1293;p118"/>
          <p:cNvSpPr txBox="1">
            <a:spLocks noGrp="1"/>
          </p:cNvSpPr>
          <p:nvPr>
            <p:ph type="body" idx="7"/>
          </p:nvPr>
        </p:nvSpPr>
        <p:spPr>
          <a:xfrm>
            <a:off x="1343312" y="43904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4" name="Google Shape;1294;p118"/>
          <p:cNvSpPr txBox="1">
            <a:spLocks noGrp="1"/>
          </p:cNvSpPr>
          <p:nvPr>
            <p:ph type="body" idx="8"/>
          </p:nvPr>
        </p:nvSpPr>
        <p:spPr>
          <a:xfrm>
            <a:off x="1343313" y="47292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5" name="Google Shape;1295;p118"/>
          <p:cNvSpPr/>
          <p:nvPr/>
        </p:nvSpPr>
        <p:spPr>
          <a:xfrm>
            <a:off x="534586" y="44052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6" name="Google Shape;1296;p118"/>
          <p:cNvSpPr>
            <a:spLocks noGrp="1"/>
          </p:cNvSpPr>
          <p:nvPr>
            <p:ph type="pic" idx="9"/>
          </p:nvPr>
        </p:nvSpPr>
        <p:spPr>
          <a:xfrm>
            <a:off x="606586" y="44772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7" name="Google Shape;1297;p118"/>
          <p:cNvSpPr txBox="1">
            <a:spLocks noGrp="1"/>
          </p:cNvSpPr>
          <p:nvPr>
            <p:ph type="body" idx="13"/>
          </p:nvPr>
        </p:nvSpPr>
        <p:spPr>
          <a:xfrm>
            <a:off x="1343312" y="54422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8" name="Google Shape;1298;p118"/>
          <p:cNvSpPr txBox="1">
            <a:spLocks noGrp="1"/>
          </p:cNvSpPr>
          <p:nvPr>
            <p:ph type="body" idx="14"/>
          </p:nvPr>
        </p:nvSpPr>
        <p:spPr>
          <a:xfrm>
            <a:off x="1343313" y="57809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9" name="Google Shape;1299;p118"/>
          <p:cNvSpPr/>
          <p:nvPr/>
        </p:nvSpPr>
        <p:spPr>
          <a:xfrm>
            <a:off x="534586" y="54569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0" name="Google Shape;1300;p118"/>
          <p:cNvSpPr>
            <a:spLocks noGrp="1"/>
          </p:cNvSpPr>
          <p:nvPr>
            <p:ph type="pic" idx="15"/>
          </p:nvPr>
        </p:nvSpPr>
        <p:spPr>
          <a:xfrm>
            <a:off x="606586" y="55289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01" name="Google Shape;1301;p118"/>
          <p:cNvSpPr>
            <a:spLocks noGrp="1"/>
          </p:cNvSpPr>
          <p:nvPr>
            <p:ph type="pic" idx="16"/>
          </p:nvPr>
        </p:nvSpPr>
        <p:spPr>
          <a:xfrm>
            <a:off x="5858459" y="2533495"/>
            <a:ext cx="5133600" cy="3196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02" name="Google Shape;1302;p118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 with 4 points">
  <p:cSld name="Desktop with 4 points">
    <p:bg>
      <p:bgPr>
        <a:solidFill>
          <a:srgbClr val="F2F2F2"/>
        </a:solidFill>
        <a:effectLst/>
      </p:bgPr>
    </p:bg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4" name="Google Shape;1304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901" y="2070856"/>
            <a:ext cx="5067150" cy="4417918"/>
          </a:xfrm>
          <a:prstGeom prst="rect">
            <a:avLst/>
          </a:prstGeom>
          <a:noFill/>
          <a:ln>
            <a:noFill/>
          </a:ln>
        </p:spPr>
      </p:pic>
      <p:sp>
        <p:nvSpPr>
          <p:cNvPr id="1305" name="Google Shape;1305;p119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6" name="Google Shape;1306;p119"/>
          <p:cNvSpPr txBox="1">
            <a:spLocks noGrp="1"/>
          </p:cNvSpPr>
          <p:nvPr>
            <p:ph type="body" idx="1"/>
          </p:nvPr>
        </p:nvSpPr>
        <p:spPr>
          <a:xfrm>
            <a:off x="8773817" y="23091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07" name="Google Shape;1307;p119"/>
          <p:cNvSpPr txBox="1">
            <a:spLocks noGrp="1"/>
          </p:cNvSpPr>
          <p:nvPr>
            <p:ph type="body" idx="2"/>
          </p:nvPr>
        </p:nvSpPr>
        <p:spPr>
          <a:xfrm>
            <a:off x="8773818" y="26478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08" name="Google Shape;1308;p119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9" name="Google Shape;1309;p119"/>
          <p:cNvSpPr>
            <a:spLocks noGrp="1"/>
          </p:cNvSpPr>
          <p:nvPr>
            <p:ph type="pic" idx="3"/>
          </p:nvPr>
        </p:nvSpPr>
        <p:spPr>
          <a:xfrm>
            <a:off x="8037091" y="23958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10" name="Google Shape;1310;p119"/>
          <p:cNvSpPr txBox="1">
            <a:spLocks noGrp="1"/>
          </p:cNvSpPr>
          <p:nvPr>
            <p:ph type="body" idx="4"/>
          </p:nvPr>
        </p:nvSpPr>
        <p:spPr>
          <a:xfrm>
            <a:off x="8773818" y="33582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11" name="Google Shape;1311;p119"/>
          <p:cNvSpPr txBox="1">
            <a:spLocks noGrp="1"/>
          </p:cNvSpPr>
          <p:nvPr>
            <p:ph type="body" idx="5"/>
          </p:nvPr>
        </p:nvSpPr>
        <p:spPr>
          <a:xfrm>
            <a:off x="8773819" y="36970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12" name="Google Shape;1312;p119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3" name="Google Shape;1313;p119"/>
          <p:cNvSpPr>
            <a:spLocks noGrp="1"/>
          </p:cNvSpPr>
          <p:nvPr>
            <p:ph type="pic" idx="6"/>
          </p:nvPr>
        </p:nvSpPr>
        <p:spPr>
          <a:xfrm>
            <a:off x="8037092" y="34450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14" name="Google Shape;1314;p119"/>
          <p:cNvSpPr txBox="1">
            <a:spLocks noGrp="1"/>
          </p:cNvSpPr>
          <p:nvPr>
            <p:ph type="body" idx="7"/>
          </p:nvPr>
        </p:nvSpPr>
        <p:spPr>
          <a:xfrm>
            <a:off x="8781462" y="44247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15" name="Google Shape;1315;p119"/>
          <p:cNvSpPr txBox="1">
            <a:spLocks noGrp="1"/>
          </p:cNvSpPr>
          <p:nvPr>
            <p:ph type="body" idx="8"/>
          </p:nvPr>
        </p:nvSpPr>
        <p:spPr>
          <a:xfrm>
            <a:off x="8781463" y="47635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16" name="Google Shape;1316;p119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7" name="Google Shape;1317;p119"/>
          <p:cNvSpPr>
            <a:spLocks noGrp="1"/>
          </p:cNvSpPr>
          <p:nvPr>
            <p:ph type="pic" idx="9"/>
          </p:nvPr>
        </p:nvSpPr>
        <p:spPr>
          <a:xfrm>
            <a:off x="8044736" y="45115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18" name="Google Shape;1318;p119"/>
          <p:cNvSpPr txBox="1">
            <a:spLocks noGrp="1"/>
          </p:cNvSpPr>
          <p:nvPr>
            <p:ph type="body" idx="13"/>
          </p:nvPr>
        </p:nvSpPr>
        <p:spPr>
          <a:xfrm>
            <a:off x="8781462" y="54765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19" name="Google Shape;1319;p119"/>
          <p:cNvSpPr txBox="1">
            <a:spLocks noGrp="1"/>
          </p:cNvSpPr>
          <p:nvPr>
            <p:ph type="body" idx="14"/>
          </p:nvPr>
        </p:nvSpPr>
        <p:spPr>
          <a:xfrm>
            <a:off x="8781463" y="58152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20" name="Google Shape;1320;p119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1" name="Google Shape;1321;p119"/>
          <p:cNvSpPr>
            <a:spLocks noGrp="1"/>
          </p:cNvSpPr>
          <p:nvPr>
            <p:ph type="pic" idx="15"/>
          </p:nvPr>
        </p:nvSpPr>
        <p:spPr>
          <a:xfrm>
            <a:off x="8044736" y="55632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22" name="Google Shape;1322;p119"/>
          <p:cNvSpPr>
            <a:spLocks noGrp="1"/>
          </p:cNvSpPr>
          <p:nvPr>
            <p:ph type="pic" idx="16"/>
          </p:nvPr>
        </p:nvSpPr>
        <p:spPr>
          <a:xfrm>
            <a:off x="1590460" y="2323854"/>
            <a:ext cx="4687876" cy="26318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23" name="Google Shape;1323;p119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sktop with 4 points">
  <p:cSld name="1_Desktop with 4 points">
    <p:bg>
      <p:bgPr>
        <a:solidFill>
          <a:srgbClr val="F2F2F2"/>
        </a:solidFill>
        <a:effectLst/>
      </p:bgPr>
    </p:bg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" name="Google Shape;1325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901" y="2070856"/>
            <a:ext cx="5067150" cy="44179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120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7" name="Google Shape;1327;p120"/>
          <p:cNvSpPr>
            <a:spLocks noGrp="1"/>
          </p:cNvSpPr>
          <p:nvPr>
            <p:ph type="pic" idx="2"/>
          </p:nvPr>
        </p:nvSpPr>
        <p:spPr>
          <a:xfrm>
            <a:off x="1590460" y="2323854"/>
            <a:ext cx="4687876" cy="26318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28" name="Google Shape;1328;p120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and Phone with 4 points">
  <p:cSld name="Tablet and Phone with 4 points">
    <p:bg>
      <p:bgPr>
        <a:solidFill>
          <a:srgbClr val="F2F2F2"/>
        </a:solidFill>
        <a:effectLst/>
      </p:bgPr>
    </p:bg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21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1" name="Google Shape;1331;p121"/>
          <p:cNvSpPr txBox="1">
            <a:spLocks noGrp="1"/>
          </p:cNvSpPr>
          <p:nvPr>
            <p:ph type="body" idx="1"/>
          </p:nvPr>
        </p:nvSpPr>
        <p:spPr>
          <a:xfrm>
            <a:off x="8773817" y="23091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32" name="Google Shape;1332;p121"/>
          <p:cNvSpPr txBox="1">
            <a:spLocks noGrp="1"/>
          </p:cNvSpPr>
          <p:nvPr>
            <p:ph type="body" idx="2"/>
          </p:nvPr>
        </p:nvSpPr>
        <p:spPr>
          <a:xfrm>
            <a:off x="8773818" y="26478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33" name="Google Shape;1333;p121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4" name="Google Shape;1334;p121"/>
          <p:cNvSpPr>
            <a:spLocks noGrp="1"/>
          </p:cNvSpPr>
          <p:nvPr>
            <p:ph type="pic" idx="3"/>
          </p:nvPr>
        </p:nvSpPr>
        <p:spPr>
          <a:xfrm>
            <a:off x="8037091" y="23958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35" name="Google Shape;1335;p121"/>
          <p:cNvSpPr txBox="1">
            <a:spLocks noGrp="1"/>
          </p:cNvSpPr>
          <p:nvPr>
            <p:ph type="body" idx="4"/>
          </p:nvPr>
        </p:nvSpPr>
        <p:spPr>
          <a:xfrm>
            <a:off x="8773818" y="33582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36" name="Google Shape;1336;p121"/>
          <p:cNvSpPr txBox="1">
            <a:spLocks noGrp="1"/>
          </p:cNvSpPr>
          <p:nvPr>
            <p:ph type="body" idx="5"/>
          </p:nvPr>
        </p:nvSpPr>
        <p:spPr>
          <a:xfrm>
            <a:off x="8773819" y="36970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37" name="Google Shape;1337;p121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8" name="Google Shape;1338;p121"/>
          <p:cNvSpPr>
            <a:spLocks noGrp="1"/>
          </p:cNvSpPr>
          <p:nvPr>
            <p:ph type="pic" idx="6"/>
          </p:nvPr>
        </p:nvSpPr>
        <p:spPr>
          <a:xfrm>
            <a:off x="8037092" y="34450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39" name="Google Shape;1339;p121"/>
          <p:cNvSpPr txBox="1">
            <a:spLocks noGrp="1"/>
          </p:cNvSpPr>
          <p:nvPr>
            <p:ph type="body" idx="7"/>
          </p:nvPr>
        </p:nvSpPr>
        <p:spPr>
          <a:xfrm>
            <a:off x="8781462" y="44247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0" name="Google Shape;1340;p121"/>
          <p:cNvSpPr txBox="1">
            <a:spLocks noGrp="1"/>
          </p:cNvSpPr>
          <p:nvPr>
            <p:ph type="body" idx="8"/>
          </p:nvPr>
        </p:nvSpPr>
        <p:spPr>
          <a:xfrm>
            <a:off x="8781463" y="47635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1" name="Google Shape;1341;p121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2" name="Google Shape;1342;p121"/>
          <p:cNvSpPr>
            <a:spLocks noGrp="1"/>
          </p:cNvSpPr>
          <p:nvPr>
            <p:ph type="pic" idx="9"/>
          </p:nvPr>
        </p:nvSpPr>
        <p:spPr>
          <a:xfrm>
            <a:off x="8044736" y="45115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3" name="Google Shape;1343;p121"/>
          <p:cNvSpPr txBox="1">
            <a:spLocks noGrp="1"/>
          </p:cNvSpPr>
          <p:nvPr>
            <p:ph type="body" idx="13"/>
          </p:nvPr>
        </p:nvSpPr>
        <p:spPr>
          <a:xfrm>
            <a:off x="8781462" y="54765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4" name="Google Shape;1344;p121"/>
          <p:cNvSpPr txBox="1">
            <a:spLocks noGrp="1"/>
          </p:cNvSpPr>
          <p:nvPr>
            <p:ph type="body" idx="14"/>
          </p:nvPr>
        </p:nvSpPr>
        <p:spPr>
          <a:xfrm>
            <a:off x="8781463" y="58152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5" name="Google Shape;1345;p121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6" name="Google Shape;1346;p121"/>
          <p:cNvSpPr>
            <a:spLocks noGrp="1"/>
          </p:cNvSpPr>
          <p:nvPr>
            <p:ph type="pic" idx="15"/>
          </p:nvPr>
        </p:nvSpPr>
        <p:spPr>
          <a:xfrm>
            <a:off x="8044736" y="55632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7" name="Google Shape;1347;p121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48" name="Google Shape;1348;p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7363" y="2304663"/>
            <a:ext cx="2787229" cy="3724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9" name="Google Shape;1349;p121"/>
          <p:cNvGrpSpPr/>
          <p:nvPr/>
        </p:nvGrpSpPr>
        <p:grpSpPr>
          <a:xfrm>
            <a:off x="4142965" y="2617843"/>
            <a:ext cx="2197079" cy="3469945"/>
            <a:chOff x="4606215" y="1799783"/>
            <a:chExt cx="3011098" cy="4755562"/>
          </a:xfrm>
        </p:grpSpPr>
        <p:pic>
          <p:nvPicPr>
            <p:cNvPr id="1350" name="Google Shape;1350;p1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06215" y="1799783"/>
              <a:ext cx="3011098" cy="4755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1" name="Google Shape;1351;p121"/>
            <p:cNvSpPr/>
            <p:nvPr/>
          </p:nvSpPr>
          <p:spPr>
            <a:xfrm>
              <a:off x="5094539" y="2304908"/>
              <a:ext cx="2002921" cy="3554479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52" name="Google Shape;1352;p121"/>
          <p:cNvSpPr>
            <a:spLocks noGrp="1"/>
          </p:cNvSpPr>
          <p:nvPr>
            <p:ph type="pic" idx="16"/>
          </p:nvPr>
        </p:nvSpPr>
        <p:spPr>
          <a:xfrm>
            <a:off x="4499276" y="2992525"/>
            <a:ext cx="1461452" cy="260085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53" name="Google Shape;1353;p121"/>
          <p:cNvSpPr>
            <a:spLocks noGrp="1"/>
          </p:cNvSpPr>
          <p:nvPr>
            <p:ph type="pic" idx="17"/>
          </p:nvPr>
        </p:nvSpPr>
        <p:spPr>
          <a:xfrm>
            <a:off x="1179234" y="2668355"/>
            <a:ext cx="2200781" cy="291162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18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3" name="Google Shape;1373;p18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bg>
      <p:bgPr>
        <a:solidFill>
          <a:schemeClr val="lt1"/>
        </a:solidFill>
        <a:effectLst/>
      </p:bgPr>
    </p:bg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66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6" name="Google Shape;1376;p66"/>
          <p:cNvSpPr txBox="1">
            <a:spLocks noGrp="1"/>
          </p:cNvSpPr>
          <p:nvPr>
            <p:ph type="body" idx="1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77" name="Google Shape;1377;p66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Content">
  <p:cSld name="Simple Content">
    <p:bg>
      <p:bgPr>
        <a:solidFill>
          <a:schemeClr val="lt1"/>
        </a:solidFill>
        <a:effectLst/>
      </p:bgPr>
    </p:bg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67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0" name="Google Shape;1380;p67"/>
          <p:cNvSpPr txBox="1">
            <a:spLocks noGrp="1"/>
          </p:cNvSpPr>
          <p:nvPr>
            <p:ph type="body" idx="1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81" name="Google Shape;1381;p67"/>
          <p:cNvSpPr txBox="1">
            <a:spLocks noGrp="1"/>
          </p:cNvSpPr>
          <p:nvPr>
            <p:ph type="body" idx="2"/>
          </p:nvPr>
        </p:nvSpPr>
        <p:spPr>
          <a:xfrm>
            <a:off x="526940" y="1711643"/>
            <a:ext cx="11230421" cy="442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82" name="Google Shape;1382;p67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e points">
  <p:cSld name="Thee points">
    <p:bg>
      <p:bgPr>
        <a:solidFill>
          <a:srgbClr val="F2F2F2"/>
        </a:solidFill>
        <a:effectLst/>
      </p:bgPr>
    </p:bg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68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5" name="Google Shape;1385;p68"/>
          <p:cNvSpPr/>
          <p:nvPr/>
        </p:nvSpPr>
        <p:spPr>
          <a:xfrm>
            <a:off x="526941" y="2277035"/>
            <a:ext cx="3578894" cy="3388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6" name="Google Shape;1386;p68"/>
          <p:cNvSpPr/>
          <p:nvPr/>
        </p:nvSpPr>
        <p:spPr>
          <a:xfrm>
            <a:off x="4296180" y="2277035"/>
            <a:ext cx="3578894" cy="3388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7" name="Google Shape;1387;p68"/>
          <p:cNvSpPr/>
          <p:nvPr/>
        </p:nvSpPr>
        <p:spPr>
          <a:xfrm>
            <a:off x="8065420" y="2277035"/>
            <a:ext cx="3578894" cy="3388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8" name="Google Shape;1388;p68"/>
          <p:cNvSpPr/>
          <p:nvPr/>
        </p:nvSpPr>
        <p:spPr>
          <a:xfrm>
            <a:off x="1878445" y="5227751"/>
            <a:ext cx="875886" cy="8758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9" name="Google Shape;1389;p68"/>
          <p:cNvSpPr/>
          <p:nvPr/>
        </p:nvSpPr>
        <p:spPr>
          <a:xfrm>
            <a:off x="5647684" y="5227751"/>
            <a:ext cx="875886" cy="87588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0" name="Google Shape;1390;p68"/>
          <p:cNvSpPr/>
          <p:nvPr/>
        </p:nvSpPr>
        <p:spPr>
          <a:xfrm>
            <a:off x="9416924" y="5227751"/>
            <a:ext cx="875886" cy="87588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1" name="Google Shape;1391;p68"/>
          <p:cNvSpPr txBox="1">
            <a:spLocks noGrp="1"/>
          </p:cNvSpPr>
          <p:nvPr>
            <p:ph type="body" idx="1"/>
          </p:nvPr>
        </p:nvSpPr>
        <p:spPr>
          <a:xfrm>
            <a:off x="777952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92" name="Google Shape;1392;p68"/>
          <p:cNvSpPr txBox="1">
            <a:spLocks noGrp="1"/>
          </p:cNvSpPr>
          <p:nvPr>
            <p:ph type="body" idx="2"/>
          </p:nvPr>
        </p:nvSpPr>
        <p:spPr>
          <a:xfrm>
            <a:off x="777952" y="3362964"/>
            <a:ext cx="3076873" cy="160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93" name="Google Shape;1393;p68"/>
          <p:cNvSpPr>
            <a:spLocks noGrp="1"/>
          </p:cNvSpPr>
          <p:nvPr>
            <p:ph type="pic" idx="3"/>
          </p:nvPr>
        </p:nvSpPr>
        <p:spPr>
          <a:xfrm>
            <a:off x="2028388" y="5377694"/>
            <a:ext cx="576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94" name="Google Shape;1394;p68"/>
          <p:cNvSpPr txBox="1">
            <a:spLocks noGrp="1"/>
          </p:cNvSpPr>
          <p:nvPr>
            <p:ph type="body" idx="4"/>
          </p:nvPr>
        </p:nvSpPr>
        <p:spPr>
          <a:xfrm>
            <a:off x="454719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95" name="Google Shape;1395;p68"/>
          <p:cNvSpPr txBox="1">
            <a:spLocks noGrp="1"/>
          </p:cNvSpPr>
          <p:nvPr>
            <p:ph type="body" idx="5"/>
          </p:nvPr>
        </p:nvSpPr>
        <p:spPr>
          <a:xfrm>
            <a:off x="4547191" y="3362964"/>
            <a:ext cx="3076873" cy="160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96" name="Google Shape;1396;p68"/>
          <p:cNvSpPr>
            <a:spLocks noGrp="1"/>
          </p:cNvSpPr>
          <p:nvPr>
            <p:ph type="pic" idx="6"/>
          </p:nvPr>
        </p:nvSpPr>
        <p:spPr>
          <a:xfrm>
            <a:off x="5797627" y="5377694"/>
            <a:ext cx="576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97" name="Google Shape;1397;p68"/>
          <p:cNvSpPr txBox="1">
            <a:spLocks noGrp="1"/>
          </p:cNvSpPr>
          <p:nvPr>
            <p:ph type="body" idx="7"/>
          </p:nvPr>
        </p:nvSpPr>
        <p:spPr>
          <a:xfrm>
            <a:off x="831643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98" name="Google Shape;1398;p68"/>
          <p:cNvSpPr txBox="1">
            <a:spLocks noGrp="1"/>
          </p:cNvSpPr>
          <p:nvPr>
            <p:ph type="body" idx="8"/>
          </p:nvPr>
        </p:nvSpPr>
        <p:spPr>
          <a:xfrm>
            <a:off x="8316431" y="3362964"/>
            <a:ext cx="3076873" cy="160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99" name="Google Shape;1399;p68"/>
          <p:cNvSpPr>
            <a:spLocks noGrp="1"/>
          </p:cNvSpPr>
          <p:nvPr>
            <p:ph type="pic" idx="9"/>
          </p:nvPr>
        </p:nvSpPr>
        <p:spPr>
          <a:xfrm>
            <a:off x="9566867" y="5373673"/>
            <a:ext cx="576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00" name="Google Shape;1400;p68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1" name="Google Shape;1401;p68"/>
          <p:cNvSpPr/>
          <p:nvPr/>
        </p:nvSpPr>
        <p:spPr>
          <a:xfrm>
            <a:off x="526941" y="2277035"/>
            <a:ext cx="3578894" cy="3388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2" name="Google Shape;1402;p68"/>
          <p:cNvSpPr/>
          <p:nvPr/>
        </p:nvSpPr>
        <p:spPr>
          <a:xfrm>
            <a:off x="4296180" y="2277035"/>
            <a:ext cx="3578894" cy="3388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3" name="Google Shape;1403;p68"/>
          <p:cNvSpPr/>
          <p:nvPr/>
        </p:nvSpPr>
        <p:spPr>
          <a:xfrm>
            <a:off x="8065420" y="2277035"/>
            <a:ext cx="3578894" cy="338865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4" name="Google Shape;1404;p68"/>
          <p:cNvSpPr/>
          <p:nvPr/>
        </p:nvSpPr>
        <p:spPr>
          <a:xfrm>
            <a:off x="1878445" y="5227751"/>
            <a:ext cx="875886" cy="8758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5" name="Google Shape;1405;p68"/>
          <p:cNvSpPr/>
          <p:nvPr/>
        </p:nvSpPr>
        <p:spPr>
          <a:xfrm>
            <a:off x="5647684" y="5227751"/>
            <a:ext cx="875886" cy="87588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6" name="Google Shape;1406;p68"/>
          <p:cNvSpPr/>
          <p:nvPr/>
        </p:nvSpPr>
        <p:spPr>
          <a:xfrm>
            <a:off x="9416924" y="5227751"/>
            <a:ext cx="875886" cy="87588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Subtitle 3">
  <p:cSld name="1_Title + Subtitle 3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6"/>
          <p:cNvSpPr/>
          <p:nvPr/>
        </p:nvSpPr>
        <p:spPr>
          <a:xfrm>
            <a:off x="679225" y="971082"/>
            <a:ext cx="5755442" cy="40581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254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56"/>
          <p:cNvSpPr txBox="1">
            <a:spLocks noGrp="1"/>
          </p:cNvSpPr>
          <p:nvPr>
            <p:ph type="title"/>
          </p:nvPr>
        </p:nvSpPr>
        <p:spPr>
          <a:xfrm>
            <a:off x="1290206" y="2525465"/>
            <a:ext cx="4767694" cy="94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edium"/>
              <a:buNone/>
              <a:defRPr sz="4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56"/>
          <p:cNvSpPr txBox="1">
            <a:spLocks noGrp="1"/>
          </p:cNvSpPr>
          <p:nvPr>
            <p:ph type="body" idx="1"/>
          </p:nvPr>
        </p:nvSpPr>
        <p:spPr>
          <a:xfrm>
            <a:off x="1290205" y="3492330"/>
            <a:ext cx="4767694" cy="94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e points With Benefit">
  <p:cSld name="Thee points With Benefit">
    <p:bg>
      <p:bgPr>
        <a:solidFill>
          <a:srgbClr val="F2F2F2"/>
        </a:solid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69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9" name="Google Shape;1409;p69"/>
          <p:cNvSpPr/>
          <p:nvPr/>
        </p:nvSpPr>
        <p:spPr>
          <a:xfrm>
            <a:off x="526941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0" name="Google Shape;1410;p69"/>
          <p:cNvSpPr/>
          <p:nvPr/>
        </p:nvSpPr>
        <p:spPr>
          <a:xfrm>
            <a:off x="4296180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1" name="Google Shape;1411;p69"/>
          <p:cNvSpPr/>
          <p:nvPr/>
        </p:nvSpPr>
        <p:spPr>
          <a:xfrm>
            <a:off x="8065420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2" name="Google Shape;1412;p69"/>
          <p:cNvSpPr txBox="1">
            <a:spLocks noGrp="1"/>
          </p:cNvSpPr>
          <p:nvPr>
            <p:ph type="body" idx="1"/>
          </p:nvPr>
        </p:nvSpPr>
        <p:spPr>
          <a:xfrm>
            <a:off x="777952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13" name="Google Shape;1413;p69"/>
          <p:cNvSpPr txBox="1">
            <a:spLocks noGrp="1"/>
          </p:cNvSpPr>
          <p:nvPr>
            <p:ph type="body" idx="2"/>
          </p:nvPr>
        </p:nvSpPr>
        <p:spPr>
          <a:xfrm>
            <a:off x="777952" y="3362964"/>
            <a:ext cx="3076873" cy="97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14" name="Google Shape;1414;p69"/>
          <p:cNvSpPr txBox="1">
            <a:spLocks noGrp="1"/>
          </p:cNvSpPr>
          <p:nvPr>
            <p:ph type="body" idx="3"/>
          </p:nvPr>
        </p:nvSpPr>
        <p:spPr>
          <a:xfrm>
            <a:off x="454719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15" name="Google Shape;1415;p69"/>
          <p:cNvSpPr txBox="1">
            <a:spLocks noGrp="1"/>
          </p:cNvSpPr>
          <p:nvPr>
            <p:ph type="body" idx="4"/>
          </p:nvPr>
        </p:nvSpPr>
        <p:spPr>
          <a:xfrm>
            <a:off x="4547191" y="3362964"/>
            <a:ext cx="3076873" cy="97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16" name="Google Shape;1416;p69"/>
          <p:cNvSpPr txBox="1">
            <a:spLocks noGrp="1"/>
          </p:cNvSpPr>
          <p:nvPr>
            <p:ph type="body" idx="5"/>
          </p:nvPr>
        </p:nvSpPr>
        <p:spPr>
          <a:xfrm>
            <a:off x="8316431" y="2619786"/>
            <a:ext cx="3076873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17" name="Google Shape;1417;p69"/>
          <p:cNvSpPr txBox="1">
            <a:spLocks noGrp="1"/>
          </p:cNvSpPr>
          <p:nvPr>
            <p:ph type="body" idx="6"/>
          </p:nvPr>
        </p:nvSpPr>
        <p:spPr>
          <a:xfrm>
            <a:off x="8316431" y="3362964"/>
            <a:ext cx="3076873" cy="97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18" name="Google Shape;1418;p69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9" name="Google Shape;1419;p69"/>
          <p:cNvSpPr/>
          <p:nvPr/>
        </p:nvSpPr>
        <p:spPr>
          <a:xfrm>
            <a:off x="526940" y="4962525"/>
            <a:ext cx="11117374" cy="13425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0" name="Google Shape;1420;p69"/>
          <p:cNvSpPr txBox="1">
            <a:spLocks noGrp="1"/>
          </p:cNvSpPr>
          <p:nvPr>
            <p:ph type="body" idx="7"/>
          </p:nvPr>
        </p:nvSpPr>
        <p:spPr>
          <a:xfrm>
            <a:off x="1705822" y="5191535"/>
            <a:ext cx="8780356" cy="86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21" name="Google Shape;1421;p69"/>
          <p:cNvSpPr/>
          <p:nvPr/>
        </p:nvSpPr>
        <p:spPr>
          <a:xfrm>
            <a:off x="526941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2" name="Google Shape;1422;p69"/>
          <p:cNvSpPr/>
          <p:nvPr/>
        </p:nvSpPr>
        <p:spPr>
          <a:xfrm>
            <a:off x="4296180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3" name="Google Shape;1423;p69"/>
          <p:cNvSpPr/>
          <p:nvPr/>
        </p:nvSpPr>
        <p:spPr>
          <a:xfrm>
            <a:off x="8065420" y="2277036"/>
            <a:ext cx="3578894" cy="24568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4" name="Google Shape;1424;p69"/>
          <p:cNvSpPr/>
          <p:nvPr/>
        </p:nvSpPr>
        <p:spPr>
          <a:xfrm>
            <a:off x="526940" y="4962525"/>
            <a:ext cx="11117374" cy="13425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points">
  <p:cSld name="Six points">
    <p:bg>
      <p:bgPr>
        <a:solidFill>
          <a:srgbClr val="F2F2F2"/>
        </a:solidFill>
        <a:effectLst/>
      </p:bgPr>
    </p:bg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70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7" name="Google Shape;1427;p70"/>
          <p:cNvSpPr/>
          <p:nvPr/>
        </p:nvSpPr>
        <p:spPr>
          <a:xfrm>
            <a:off x="52694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8" name="Google Shape;1428;p70"/>
          <p:cNvSpPr/>
          <p:nvPr/>
        </p:nvSpPr>
        <p:spPr>
          <a:xfrm>
            <a:off x="429618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9" name="Google Shape;1429;p70"/>
          <p:cNvSpPr/>
          <p:nvPr/>
        </p:nvSpPr>
        <p:spPr>
          <a:xfrm>
            <a:off x="8065420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0" name="Google Shape;1430;p70"/>
          <p:cNvSpPr/>
          <p:nvPr/>
        </p:nvSpPr>
        <p:spPr>
          <a:xfrm>
            <a:off x="526941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1" name="Google Shape;1431;p70"/>
          <p:cNvSpPr/>
          <p:nvPr/>
        </p:nvSpPr>
        <p:spPr>
          <a:xfrm>
            <a:off x="4296180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2" name="Google Shape;1432;p70"/>
          <p:cNvSpPr/>
          <p:nvPr/>
        </p:nvSpPr>
        <p:spPr>
          <a:xfrm>
            <a:off x="8065420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3" name="Google Shape;1433;p70"/>
          <p:cNvSpPr txBox="1">
            <a:spLocks noGrp="1"/>
          </p:cNvSpPr>
          <p:nvPr>
            <p:ph type="body" idx="1"/>
          </p:nvPr>
        </p:nvSpPr>
        <p:spPr>
          <a:xfrm>
            <a:off x="1596999" y="2463688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34" name="Google Shape;1434;p70"/>
          <p:cNvSpPr txBox="1">
            <a:spLocks noGrp="1"/>
          </p:cNvSpPr>
          <p:nvPr>
            <p:ph type="body" idx="2"/>
          </p:nvPr>
        </p:nvSpPr>
        <p:spPr>
          <a:xfrm>
            <a:off x="1596998" y="2943033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35" name="Google Shape;1435;p70"/>
          <p:cNvSpPr>
            <a:spLocks noGrp="1"/>
          </p:cNvSpPr>
          <p:nvPr>
            <p:ph type="pic" idx="3"/>
          </p:nvPr>
        </p:nvSpPr>
        <p:spPr>
          <a:xfrm>
            <a:off x="914935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36" name="Google Shape;1436;p70"/>
          <p:cNvSpPr txBox="1">
            <a:spLocks noGrp="1"/>
          </p:cNvSpPr>
          <p:nvPr>
            <p:ph type="body" idx="4"/>
          </p:nvPr>
        </p:nvSpPr>
        <p:spPr>
          <a:xfrm>
            <a:off x="526941" y="5661946"/>
            <a:ext cx="11117373" cy="64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37" name="Google Shape;1437;p70"/>
          <p:cNvSpPr txBox="1">
            <a:spLocks noGrp="1"/>
          </p:cNvSpPr>
          <p:nvPr>
            <p:ph type="body" idx="5"/>
          </p:nvPr>
        </p:nvSpPr>
        <p:spPr>
          <a:xfrm>
            <a:off x="5359063" y="2463688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38" name="Google Shape;1438;p70"/>
          <p:cNvSpPr txBox="1">
            <a:spLocks noGrp="1"/>
          </p:cNvSpPr>
          <p:nvPr>
            <p:ph type="body" idx="6"/>
          </p:nvPr>
        </p:nvSpPr>
        <p:spPr>
          <a:xfrm>
            <a:off x="5359062" y="2943033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39" name="Google Shape;1439;p70"/>
          <p:cNvSpPr>
            <a:spLocks noGrp="1"/>
          </p:cNvSpPr>
          <p:nvPr>
            <p:ph type="pic" idx="7"/>
          </p:nvPr>
        </p:nvSpPr>
        <p:spPr>
          <a:xfrm>
            <a:off x="4676999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40" name="Google Shape;1440;p70"/>
          <p:cNvSpPr txBox="1">
            <a:spLocks noGrp="1"/>
          </p:cNvSpPr>
          <p:nvPr>
            <p:ph type="body" idx="8"/>
          </p:nvPr>
        </p:nvSpPr>
        <p:spPr>
          <a:xfrm>
            <a:off x="9111086" y="2461425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41" name="Google Shape;1441;p70"/>
          <p:cNvSpPr txBox="1">
            <a:spLocks noGrp="1"/>
          </p:cNvSpPr>
          <p:nvPr>
            <p:ph type="body" idx="9"/>
          </p:nvPr>
        </p:nvSpPr>
        <p:spPr>
          <a:xfrm>
            <a:off x="9111085" y="2940770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42" name="Google Shape;1442;p70"/>
          <p:cNvSpPr>
            <a:spLocks noGrp="1"/>
          </p:cNvSpPr>
          <p:nvPr>
            <p:ph type="pic" idx="13"/>
          </p:nvPr>
        </p:nvSpPr>
        <p:spPr>
          <a:xfrm>
            <a:off x="8429022" y="2725899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43" name="Google Shape;1443;p70"/>
          <p:cNvSpPr txBox="1">
            <a:spLocks noGrp="1"/>
          </p:cNvSpPr>
          <p:nvPr>
            <p:ph type="body" idx="14"/>
          </p:nvPr>
        </p:nvSpPr>
        <p:spPr>
          <a:xfrm>
            <a:off x="1596999" y="4137297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44" name="Google Shape;1444;p70"/>
          <p:cNvSpPr txBox="1">
            <a:spLocks noGrp="1"/>
          </p:cNvSpPr>
          <p:nvPr>
            <p:ph type="body" idx="15"/>
          </p:nvPr>
        </p:nvSpPr>
        <p:spPr>
          <a:xfrm>
            <a:off x="1596998" y="4616642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45" name="Google Shape;1445;p70"/>
          <p:cNvSpPr>
            <a:spLocks noGrp="1"/>
          </p:cNvSpPr>
          <p:nvPr>
            <p:ph type="pic" idx="16"/>
          </p:nvPr>
        </p:nvSpPr>
        <p:spPr>
          <a:xfrm>
            <a:off x="914935" y="440177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46" name="Google Shape;1446;p70"/>
          <p:cNvSpPr txBox="1">
            <a:spLocks noGrp="1"/>
          </p:cNvSpPr>
          <p:nvPr>
            <p:ph type="body" idx="17"/>
          </p:nvPr>
        </p:nvSpPr>
        <p:spPr>
          <a:xfrm>
            <a:off x="5359063" y="4137297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47" name="Google Shape;1447;p70"/>
          <p:cNvSpPr txBox="1">
            <a:spLocks noGrp="1"/>
          </p:cNvSpPr>
          <p:nvPr>
            <p:ph type="body" idx="18"/>
          </p:nvPr>
        </p:nvSpPr>
        <p:spPr>
          <a:xfrm>
            <a:off x="5359062" y="4616642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48" name="Google Shape;1448;p70"/>
          <p:cNvSpPr>
            <a:spLocks noGrp="1"/>
          </p:cNvSpPr>
          <p:nvPr>
            <p:ph type="pic" idx="19"/>
          </p:nvPr>
        </p:nvSpPr>
        <p:spPr>
          <a:xfrm>
            <a:off x="4676999" y="440177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49" name="Google Shape;1449;p70"/>
          <p:cNvSpPr txBox="1">
            <a:spLocks noGrp="1"/>
          </p:cNvSpPr>
          <p:nvPr>
            <p:ph type="body" idx="20"/>
          </p:nvPr>
        </p:nvSpPr>
        <p:spPr>
          <a:xfrm>
            <a:off x="9111086" y="4135034"/>
            <a:ext cx="2270152" cy="4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50" name="Google Shape;1450;p70"/>
          <p:cNvSpPr txBox="1">
            <a:spLocks noGrp="1"/>
          </p:cNvSpPr>
          <p:nvPr>
            <p:ph type="body" idx="21"/>
          </p:nvPr>
        </p:nvSpPr>
        <p:spPr>
          <a:xfrm>
            <a:off x="9111085" y="4614379"/>
            <a:ext cx="2270153" cy="5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51" name="Google Shape;1451;p70"/>
          <p:cNvSpPr>
            <a:spLocks noGrp="1"/>
          </p:cNvSpPr>
          <p:nvPr>
            <p:ph type="pic" idx="22"/>
          </p:nvPr>
        </p:nvSpPr>
        <p:spPr>
          <a:xfrm>
            <a:off x="8429022" y="4399508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52" name="Google Shape;1452;p70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3" name="Google Shape;1453;p70"/>
          <p:cNvSpPr/>
          <p:nvPr/>
        </p:nvSpPr>
        <p:spPr>
          <a:xfrm>
            <a:off x="52694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4" name="Google Shape;1454;p70"/>
          <p:cNvSpPr/>
          <p:nvPr/>
        </p:nvSpPr>
        <p:spPr>
          <a:xfrm>
            <a:off x="429618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5" name="Google Shape;1455;p70"/>
          <p:cNvSpPr/>
          <p:nvPr/>
        </p:nvSpPr>
        <p:spPr>
          <a:xfrm>
            <a:off x="8065420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6" name="Google Shape;1456;p70"/>
          <p:cNvSpPr/>
          <p:nvPr/>
        </p:nvSpPr>
        <p:spPr>
          <a:xfrm>
            <a:off x="526941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7" name="Google Shape;1457;p70"/>
          <p:cNvSpPr/>
          <p:nvPr/>
        </p:nvSpPr>
        <p:spPr>
          <a:xfrm>
            <a:off x="4296180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8" name="Google Shape;1458;p70"/>
          <p:cNvSpPr/>
          <p:nvPr/>
        </p:nvSpPr>
        <p:spPr>
          <a:xfrm>
            <a:off x="8065420" y="3890683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oints">
  <p:cSld name="5 points">
    <p:bg>
      <p:bgPr>
        <a:solidFill>
          <a:srgbClr val="F2F2F2"/>
        </a:solidFill>
        <a:effectLst/>
      </p:bgPr>
    </p:bg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71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1" name="Google Shape;1461;p71"/>
          <p:cNvSpPr/>
          <p:nvPr/>
        </p:nvSpPr>
        <p:spPr>
          <a:xfrm>
            <a:off x="52694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2" name="Google Shape;1462;p71"/>
          <p:cNvSpPr/>
          <p:nvPr/>
        </p:nvSpPr>
        <p:spPr>
          <a:xfrm>
            <a:off x="429618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3" name="Google Shape;1463;p71"/>
          <p:cNvSpPr/>
          <p:nvPr/>
        </p:nvSpPr>
        <p:spPr>
          <a:xfrm>
            <a:off x="8065420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4" name="Google Shape;1464;p71"/>
          <p:cNvSpPr/>
          <p:nvPr/>
        </p:nvSpPr>
        <p:spPr>
          <a:xfrm>
            <a:off x="2316389" y="3942597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5" name="Google Shape;1465;p71"/>
          <p:cNvSpPr/>
          <p:nvPr/>
        </p:nvSpPr>
        <p:spPr>
          <a:xfrm>
            <a:off x="6085628" y="3942597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6" name="Google Shape;1466;p71"/>
          <p:cNvSpPr txBox="1">
            <a:spLocks noGrp="1"/>
          </p:cNvSpPr>
          <p:nvPr>
            <p:ph type="body" idx="1"/>
          </p:nvPr>
        </p:nvSpPr>
        <p:spPr>
          <a:xfrm>
            <a:off x="1529804" y="2350654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67" name="Google Shape;1467;p71"/>
          <p:cNvSpPr>
            <a:spLocks noGrp="1"/>
          </p:cNvSpPr>
          <p:nvPr>
            <p:ph type="pic" idx="2"/>
          </p:nvPr>
        </p:nvSpPr>
        <p:spPr>
          <a:xfrm>
            <a:off x="834725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68" name="Google Shape;1468;p71"/>
          <p:cNvSpPr txBox="1">
            <a:spLocks noGrp="1"/>
          </p:cNvSpPr>
          <p:nvPr>
            <p:ph type="body" idx="3"/>
          </p:nvPr>
        </p:nvSpPr>
        <p:spPr>
          <a:xfrm>
            <a:off x="526941" y="5661946"/>
            <a:ext cx="11117373" cy="64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69" name="Google Shape;1469;p71"/>
          <p:cNvSpPr txBox="1">
            <a:spLocks noGrp="1"/>
          </p:cNvSpPr>
          <p:nvPr>
            <p:ph type="body" idx="4"/>
          </p:nvPr>
        </p:nvSpPr>
        <p:spPr>
          <a:xfrm>
            <a:off x="5291868" y="2350654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0" name="Google Shape;1470;p71"/>
          <p:cNvSpPr>
            <a:spLocks noGrp="1"/>
          </p:cNvSpPr>
          <p:nvPr>
            <p:ph type="pic" idx="5"/>
          </p:nvPr>
        </p:nvSpPr>
        <p:spPr>
          <a:xfrm>
            <a:off x="4596789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1" name="Google Shape;1471;p71"/>
          <p:cNvSpPr txBox="1">
            <a:spLocks noGrp="1"/>
          </p:cNvSpPr>
          <p:nvPr>
            <p:ph type="body" idx="6"/>
          </p:nvPr>
        </p:nvSpPr>
        <p:spPr>
          <a:xfrm>
            <a:off x="9043891" y="2350654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2" name="Google Shape;1472;p71"/>
          <p:cNvSpPr>
            <a:spLocks noGrp="1"/>
          </p:cNvSpPr>
          <p:nvPr>
            <p:ph type="pic" idx="7"/>
          </p:nvPr>
        </p:nvSpPr>
        <p:spPr>
          <a:xfrm>
            <a:off x="8348812" y="2728162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3" name="Google Shape;1473;p71"/>
          <p:cNvSpPr txBox="1">
            <a:spLocks noGrp="1"/>
          </p:cNvSpPr>
          <p:nvPr>
            <p:ph type="body" idx="8"/>
          </p:nvPr>
        </p:nvSpPr>
        <p:spPr>
          <a:xfrm>
            <a:off x="3319252" y="4070003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4" name="Google Shape;1474;p71"/>
          <p:cNvSpPr>
            <a:spLocks noGrp="1"/>
          </p:cNvSpPr>
          <p:nvPr>
            <p:ph type="pic" idx="9"/>
          </p:nvPr>
        </p:nvSpPr>
        <p:spPr>
          <a:xfrm>
            <a:off x="2624173" y="444751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5" name="Google Shape;1475;p71"/>
          <p:cNvSpPr txBox="1">
            <a:spLocks noGrp="1"/>
          </p:cNvSpPr>
          <p:nvPr>
            <p:ph type="body" idx="13"/>
          </p:nvPr>
        </p:nvSpPr>
        <p:spPr>
          <a:xfrm>
            <a:off x="7081316" y="4070003"/>
            <a:ext cx="2337347" cy="11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6" name="Google Shape;1476;p71"/>
          <p:cNvSpPr>
            <a:spLocks noGrp="1"/>
          </p:cNvSpPr>
          <p:nvPr>
            <p:ph type="pic" idx="14"/>
          </p:nvPr>
        </p:nvSpPr>
        <p:spPr>
          <a:xfrm>
            <a:off x="6386237" y="4447511"/>
            <a:ext cx="424524" cy="42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7" name="Google Shape;1477;p71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8" name="Google Shape;1478;p71"/>
          <p:cNvSpPr/>
          <p:nvPr/>
        </p:nvSpPr>
        <p:spPr>
          <a:xfrm>
            <a:off x="52694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9" name="Google Shape;1479;p71"/>
          <p:cNvSpPr/>
          <p:nvPr/>
        </p:nvSpPr>
        <p:spPr>
          <a:xfrm>
            <a:off x="4296181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0" name="Google Shape;1480;p71"/>
          <p:cNvSpPr/>
          <p:nvPr/>
        </p:nvSpPr>
        <p:spPr>
          <a:xfrm>
            <a:off x="8065420" y="2223248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1" name="Google Shape;1481;p71"/>
          <p:cNvSpPr/>
          <p:nvPr/>
        </p:nvSpPr>
        <p:spPr>
          <a:xfrm>
            <a:off x="2316389" y="3942597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2" name="Google Shape;1482;p71"/>
          <p:cNvSpPr/>
          <p:nvPr/>
        </p:nvSpPr>
        <p:spPr>
          <a:xfrm>
            <a:off x="6085628" y="3942597"/>
            <a:ext cx="3578894" cy="14343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plash 24">
  <p:cSld name="Logo Splash 24">
    <p:bg>
      <p:bgPr>
        <a:solidFill>
          <a:srgbClr val="F2F2F2"/>
        </a:solidFill>
        <a:effectLst/>
      </p:bgPr>
    </p:bg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72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485" name="Google Shape;1485;p72"/>
          <p:cNvGrpSpPr/>
          <p:nvPr/>
        </p:nvGrpSpPr>
        <p:grpSpPr>
          <a:xfrm>
            <a:off x="10076684" y="2041580"/>
            <a:ext cx="1684668" cy="4140145"/>
            <a:chOff x="10076684" y="2041580"/>
            <a:chExt cx="1684668" cy="4140145"/>
          </a:xfrm>
        </p:grpSpPr>
        <p:sp>
          <p:nvSpPr>
            <p:cNvPr id="1486" name="Google Shape;1486;p72"/>
            <p:cNvSpPr/>
            <p:nvPr/>
          </p:nvSpPr>
          <p:spPr>
            <a:xfrm>
              <a:off x="1007668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7" name="Google Shape;1487;p72"/>
            <p:cNvSpPr/>
            <p:nvPr/>
          </p:nvSpPr>
          <p:spPr>
            <a:xfrm>
              <a:off x="1007668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8" name="Google Shape;1488;p72"/>
            <p:cNvSpPr/>
            <p:nvPr/>
          </p:nvSpPr>
          <p:spPr>
            <a:xfrm>
              <a:off x="1007668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9" name="Google Shape;1489;p72"/>
            <p:cNvSpPr/>
            <p:nvPr/>
          </p:nvSpPr>
          <p:spPr>
            <a:xfrm>
              <a:off x="1007668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90" name="Google Shape;1490;p72"/>
          <p:cNvGrpSpPr/>
          <p:nvPr/>
        </p:nvGrpSpPr>
        <p:grpSpPr>
          <a:xfrm>
            <a:off x="8166737" y="2041580"/>
            <a:ext cx="1684668" cy="4140145"/>
            <a:chOff x="8181209" y="2041580"/>
            <a:chExt cx="1684668" cy="4140145"/>
          </a:xfrm>
        </p:grpSpPr>
        <p:sp>
          <p:nvSpPr>
            <p:cNvPr id="1491" name="Google Shape;1491;p72"/>
            <p:cNvSpPr/>
            <p:nvPr/>
          </p:nvSpPr>
          <p:spPr>
            <a:xfrm>
              <a:off x="8181209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2" name="Google Shape;1492;p72"/>
            <p:cNvSpPr/>
            <p:nvPr/>
          </p:nvSpPr>
          <p:spPr>
            <a:xfrm>
              <a:off x="8181209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3" name="Google Shape;1493;p72"/>
            <p:cNvSpPr/>
            <p:nvPr/>
          </p:nvSpPr>
          <p:spPr>
            <a:xfrm>
              <a:off x="8181209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4" name="Google Shape;1494;p72"/>
            <p:cNvSpPr/>
            <p:nvPr/>
          </p:nvSpPr>
          <p:spPr>
            <a:xfrm>
              <a:off x="8181209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95" name="Google Shape;1495;p72"/>
          <p:cNvGrpSpPr/>
          <p:nvPr/>
        </p:nvGrpSpPr>
        <p:grpSpPr>
          <a:xfrm>
            <a:off x="6256788" y="2041580"/>
            <a:ext cx="1684668" cy="4140145"/>
            <a:chOff x="6285734" y="2041580"/>
            <a:chExt cx="1684668" cy="4140145"/>
          </a:xfrm>
        </p:grpSpPr>
        <p:sp>
          <p:nvSpPr>
            <p:cNvPr id="1496" name="Google Shape;1496;p72"/>
            <p:cNvSpPr/>
            <p:nvPr/>
          </p:nvSpPr>
          <p:spPr>
            <a:xfrm>
              <a:off x="628573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7" name="Google Shape;1497;p72"/>
            <p:cNvSpPr/>
            <p:nvPr/>
          </p:nvSpPr>
          <p:spPr>
            <a:xfrm>
              <a:off x="628573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8" name="Google Shape;1498;p72"/>
            <p:cNvSpPr/>
            <p:nvPr/>
          </p:nvSpPr>
          <p:spPr>
            <a:xfrm>
              <a:off x="628573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9" name="Google Shape;1499;p72"/>
            <p:cNvSpPr/>
            <p:nvPr/>
          </p:nvSpPr>
          <p:spPr>
            <a:xfrm>
              <a:off x="628573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00" name="Google Shape;1500;p72"/>
          <p:cNvGrpSpPr/>
          <p:nvPr/>
        </p:nvGrpSpPr>
        <p:grpSpPr>
          <a:xfrm>
            <a:off x="4346839" y="2041580"/>
            <a:ext cx="1684668" cy="4140145"/>
            <a:chOff x="4390259" y="2041580"/>
            <a:chExt cx="1684668" cy="4140145"/>
          </a:xfrm>
        </p:grpSpPr>
        <p:sp>
          <p:nvSpPr>
            <p:cNvPr id="1501" name="Google Shape;1501;p72"/>
            <p:cNvSpPr/>
            <p:nvPr/>
          </p:nvSpPr>
          <p:spPr>
            <a:xfrm>
              <a:off x="4390259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2" name="Google Shape;1502;p72"/>
            <p:cNvSpPr/>
            <p:nvPr/>
          </p:nvSpPr>
          <p:spPr>
            <a:xfrm>
              <a:off x="4390259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3" name="Google Shape;1503;p72"/>
            <p:cNvSpPr/>
            <p:nvPr/>
          </p:nvSpPr>
          <p:spPr>
            <a:xfrm>
              <a:off x="4390259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4" name="Google Shape;1504;p72"/>
            <p:cNvSpPr/>
            <p:nvPr/>
          </p:nvSpPr>
          <p:spPr>
            <a:xfrm>
              <a:off x="4390259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05" name="Google Shape;1505;p72"/>
          <p:cNvGrpSpPr/>
          <p:nvPr/>
        </p:nvGrpSpPr>
        <p:grpSpPr>
          <a:xfrm>
            <a:off x="2436890" y="2041580"/>
            <a:ext cx="1684668" cy="4140145"/>
            <a:chOff x="2494784" y="2041580"/>
            <a:chExt cx="1684668" cy="4140145"/>
          </a:xfrm>
        </p:grpSpPr>
        <p:sp>
          <p:nvSpPr>
            <p:cNvPr id="1506" name="Google Shape;1506;p72"/>
            <p:cNvSpPr/>
            <p:nvPr/>
          </p:nvSpPr>
          <p:spPr>
            <a:xfrm>
              <a:off x="249478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7" name="Google Shape;1507;p72"/>
            <p:cNvSpPr/>
            <p:nvPr/>
          </p:nvSpPr>
          <p:spPr>
            <a:xfrm>
              <a:off x="249478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8" name="Google Shape;1508;p72"/>
            <p:cNvSpPr/>
            <p:nvPr/>
          </p:nvSpPr>
          <p:spPr>
            <a:xfrm>
              <a:off x="249478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9" name="Google Shape;1509;p72"/>
            <p:cNvSpPr/>
            <p:nvPr/>
          </p:nvSpPr>
          <p:spPr>
            <a:xfrm>
              <a:off x="249478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10" name="Google Shape;1510;p72"/>
          <p:cNvGrpSpPr/>
          <p:nvPr/>
        </p:nvGrpSpPr>
        <p:grpSpPr>
          <a:xfrm>
            <a:off x="526941" y="2041580"/>
            <a:ext cx="1684668" cy="4140145"/>
            <a:chOff x="526941" y="2041580"/>
            <a:chExt cx="1684668" cy="4140145"/>
          </a:xfrm>
        </p:grpSpPr>
        <p:sp>
          <p:nvSpPr>
            <p:cNvPr id="1511" name="Google Shape;1511;p72"/>
            <p:cNvSpPr/>
            <p:nvPr/>
          </p:nvSpPr>
          <p:spPr>
            <a:xfrm>
              <a:off x="526941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2" name="Google Shape;1512;p72"/>
            <p:cNvSpPr/>
            <p:nvPr/>
          </p:nvSpPr>
          <p:spPr>
            <a:xfrm>
              <a:off x="526941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3" name="Google Shape;1513;p72"/>
            <p:cNvSpPr/>
            <p:nvPr/>
          </p:nvSpPr>
          <p:spPr>
            <a:xfrm>
              <a:off x="526941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4" name="Google Shape;1514;p72"/>
            <p:cNvSpPr/>
            <p:nvPr/>
          </p:nvSpPr>
          <p:spPr>
            <a:xfrm>
              <a:off x="526941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15" name="Google Shape;1515;p72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16" name="Google Shape;1516;p72"/>
          <p:cNvGrpSpPr/>
          <p:nvPr/>
        </p:nvGrpSpPr>
        <p:grpSpPr>
          <a:xfrm>
            <a:off x="10076684" y="2041580"/>
            <a:ext cx="1684668" cy="4140145"/>
            <a:chOff x="10076684" y="2041580"/>
            <a:chExt cx="1684668" cy="4140145"/>
          </a:xfrm>
        </p:grpSpPr>
        <p:sp>
          <p:nvSpPr>
            <p:cNvPr id="1517" name="Google Shape;1517;p72"/>
            <p:cNvSpPr/>
            <p:nvPr/>
          </p:nvSpPr>
          <p:spPr>
            <a:xfrm>
              <a:off x="1007668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8" name="Google Shape;1518;p72"/>
            <p:cNvSpPr/>
            <p:nvPr/>
          </p:nvSpPr>
          <p:spPr>
            <a:xfrm>
              <a:off x="1007668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9" name="Google Shape;1519;p72"/>
            <p:cNvSpPr/>
            <p:nvPr/>
          </p:nvSpPr>
          <p:spPr>
            <a:xfrm>
              <a:off x="1007668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0" name="Google Shape;1520;p72"/>
            <p:cNvSpPr/>
            <p:nvPr/>
          </p:nvSpPr>
          <p:spPr>
            <a:xfrm>
              <a:off x="1007668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1" name="Google Shape;1521;p72"/>
          <p:cNvGrpSpPr/>
          <p:nvPr/>
        </p:nvGrpSpPr>
        <p:grpSpPr>
          <a:xfrm>
            <a:off x="8166737" y="2041580"/>
            <a:ext cx="1684668" cy="4140145"/>
            <a:chOff x="8181209" y="2041580"/>
            <a:chExt cx="1684668" cy="4140145"/>
          </a:xfrm>
        </p:grpSpPr>
        <p:sp>
          <p:nvSpPr>
            <p:cNvPr id="1522" name="Google Shape;1522;p72"/>
            <p:cNvSpPr/>
            <p:nvPr/>
          </p:nvSpPr>
          <p:spPr>
            <a:xfrm>
              <a:off x="8181209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3" name="Google Shape;1523;p72"/>
            <p:cNvSpPr/>
            <p:nvPr/>
          </p:nvSpPr>
          <p:spPr>
            <a:xfrm>
              <a:off x="8181209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4" name="Google Shape;1524;p72"/>
            <p:cNvSpPr/>
            <p:nvPr/>
          </p:nvSpPr>
          <p:spPr>
            <a:xfrm>
              <a:off x="8181209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5" name="Google Shape;1525;p72"/>
            <p:cNvSpPr/>
            <p:nvPr/>
          </p:nvSpPr>
          <p:spPr>
            <a:xfrm>
              <a:off x="8181209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6" name="Google Shape;1526;p72"/>
          <p:cNvGrpSpPr/>
          <p:nvPr/>
        </p:nvGrpSpPr>
        <p:grpSpPr>
          <a:xfrm>
            <a:off x="6256788" y="2041580"/>
            <a:ext cx="1684668" cy="4140145"/>
            <a:chOff x="6285734" y="2041580"/>
            <a:chExt cx="1684668" cy="4140145"/>
          </a:xfrm>
        </p:grpSpPr>
        <p:sp>
          <p:nvSpPr>
            <p:cNvPr id="1527" name="Google Shape;1527;p72"/>
            <p:cNvSpPr/>
            <p:nvPr/>
          </p:nvSpPr>
          <p:spPr>
            <a:xfrm>
              <a:off x="628573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8" name="Google Shape;1528;p72"/>
            <p:cNvSpPr/>
            <p:nvPr/>
          </p:nvSpPr>
          <p:spPr>
            <a:xfrm>
              <a:off x="628573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9" name="Google Shape;1529;p72"/>
            <p:cNvSpPr/>
            <p:nvPr/>
          </p:nvSpPr>
          <p:spPr>
            <a:xfrm>
              <a:off x="628573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0" name="Google Shape;1530;p72"/>
            <p:cNvSpPr/>
            <p:nvPr/>
          </p:nvSpPr>
          <p:spPr>
            <a:xfrm>
              <a:off x="628573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1" name="Google Shape;1531;p72"/>
          <p:cNvGrpSpPr/>
          <p:nvPr/>
        </p:nvGrpSpPr>
        <p:grpSpPr>
          <a:xfrm>
            <a:off x="4346839" y="2041580"/>
            <a:ext cx="1684668" cy="4140145"/>
            <a:chOff x="4390259" y="2041580"/>
            <a:chExt cx="1684668" cy="4140145"/>
          </a:xfrm>
        </p:grpSpPr>
        <p:sp>
          <p:nvSpPr>
            <p:cNvPr id="1532" name="Google Shape;1532;p72"/>
            <p:cNvSpPr/>
            <p:nvPr/>
          </p:nvSpPr>
          <p:spPr>
            <a:xfrm>
              <a:off x="4390259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3" name="Google Shape;1533;p72"/>
            <p:cNvSpPr/>
            <p:nvPr/>
          </p:nvSpPr>
          <p:spPr>
            <a:xfrm>
              <a:off x="4390259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4" name="Google Shape;1534;p72"/>
            <p:cNvSpPr/>
            <p:nvPr/>
          </p:nvSpPr>
          <p:spPr>
            <a:xfrm>
              <a:off x="4390259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5" name="Google Shape;1535;p72"/>
            <p:cNvSpPr/>
            <p:nvPr/>
          </p:nvSpPr>
          <p:spPr>
            <a:xfrm>
              <a:off x="4390259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6" name="Google Shape;1536;p72"/>
          <p:cNvGrpSpPr/>
          <p:nvPr/>
        </p:nvGrpSpPr>
        <p:grpSpPr>
          <a:xfrm>
            <a:off x="2436890" y="2041580"/>
            <a:ext cx="1684668" cy="4140145"/>
            <a:chOff x="2494784" y="2041580"/>
            <a:chExt cx="1684668" cy="4140145"/>
          </a:xfrm>
        </p:grpSpPr>
        <p:sp>
          <p:nvSpPr>
            <p:cNvPr id="1537" name="Google Shape;1537;p72"/>
            <p:cNvSpPr/>
            <p:nvPr/>
          </p:nvSpPr>
          <p:spPr>
            <a:xfrm>
              <a:off x="2494784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8" name="Google Shape;1538;p72"/>
            <p:cNvSpPr/>
            <p:nvPr/>
          </p:nvSpPr>
          <p:spPr>
            <a:xfrm>
              <a:off x="2494784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9" name="Google Shape;1539;p72"/>
            <p:cNvSpPr/>
            <p:nvPr/>
          </p:nvSpPr>
          <p:spPr>
            <a:xfrm>
              <a:off x="2494784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0" name="Google Shape;1540;p72"/>
            <p:cNvSpPr/>
            <p:nvPr/>
          </p:nvSpPr>
          <p:spPr>
            <a:xfrm>
              <a:off x="2494784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41" name="Google Shape;1541;p72"/>
          <p:cNvGrpSpPr/>
          <p:nvPr/>
        </p:nvGrpSpPr>
        <p:grpSpPr>
          <a:xfrm>
            <a:off x="526941" y="2041580"/>
            <a:ext cx="1684668" cy="4140145"/>
            <a:chOff x="526941" y="2041580"/>
            <a:chExt cx="1684668" cy="4140145"/>
          </a:xfrm>
        </p:grpSpPr>
        <p:sp>
          <p:nvSpPr>
            <p:cNvPr id="1542" name="Google Shape;1542;p72"/>
            <p:cNvSpPr/>
            <p:nvPr/>
          </p:nvSpPr>
          <p:spPr>
            <a:xfrm>
              <a:off x="526941" y="204158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3" name="Google Shape;1543;p72"/>
            <p:cNvSpPr/>
            <p:nvPr/>
          </p:nvSpPr>
          <p:spPr>
            <a:xfrm>
              <a:off x="526941" y="3133165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4" name="Google Shape;1544;p72"/>
            <p:cNvSpPr/>
            <p:nvPr/>
          </p:nvSpPr>
          <p:spPr>
            <a:xfrm>
              <a:off x="526941" y="4224750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5" name="Google Shape;1545;p72"/>
            <p:cNvSpPr/>
            <p:nvPr/>
          </p:nvSpPr>
          <p:spPr>
            <a:xfrm>
              <a:off x="526941" y="5322432"/>
              <a:ext cx="1684668" cy="8592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e points with Card">
  <p:cSld name="Thee points with Card">
    <p:bg>
      <p:bgPr>
        <a:solidFill>
          <a:srgbClr val="F2F2F2"/>
        </a:solidFill>
        <a:effectLst/>
      </p:bgPr>
    </p:bg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73"/>
          <p:cNvSpPr/>
          <p:nvPr/>
        </p:nvSpPr>
        <p:spPr>
          <a:xfrm>
            <a:off x="8148831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8" name="Google Shape;1548;p73"/>
          <p:cNvSpPr/>
          <p:nvPr/>
        </p:nvSpPr>
        <p:spPr>
          <a:xfrm>
            <a:off x="4430655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9" name="Google Shape;1549;p73"/>
          <p:cNvSpPr/>
          <p:nvPr/>
        </p:nvSpPr>
        <p:spPr>
          <a:xfrm>
            <a:off x="705624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0" name="Google Shape;1550;p73"/>
          <p:cNvSpPr>
            <a:spLocks noGrp="1"/>
          </p:cNvSpPr>
          <p:nvPr>
            <p:ph type="pic" idx="2"/>
          </p:nvPr>
        </p:nvSpPr>
        <p:spPr>
          <a:xfrm>
            <a:off x="705623" y="2296598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51" name="Google Shape;1551;p73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2" name="Google Shape;1552;p73"/>
          <p:cNvSpPr txBox="1">
            <a:spLocks noGrp="1"/>
          </p:cNvSpPr>
          <p:nvPr>
            <p:ph type="body" idx="1"/>
          </p:nvPr>
        </p:nvSpPr>
        <p:spPr>
          <a:xfrm>
            <a:off x="829106" y="4858949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53" name="Google Shape;1553;p73"/>
          <p:cNvSpPr txBox="1">
            <a:spLocks noGrp="1"/>
          </p:cNvSpPr>
          <p:nvPr>
            <p:ph type="body" idx="3"/>
          </p:nvPr>
        </p:nvSpPr>
        <p:spPr>
          <a:xfrm>
            <a:off x="829106" y="5501565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54" name="Google Shape;1554;p73"/>
          <p:cNvSpPr>
            <a:spLocks noGrp="1"/>
          </p:cNvSpPr>
          <p:nvPr>
            <p:ph type="pic" idx="4"/>
          </p:nvPr>
        </p:nvSpPr>
        <p:spPr>
          <a:xfrm>
            <a:off x="4430655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55" name="Google Shape;1555;p73"/>
          <p:cNvSpPr txBox="1">
            <a:spLocks noGrp="1"/>
          </p:cNvSpPr>
          <p:nvPr>
            <p:ph type="body" idx="5"/>
          </p:nvPr>
        </p:nvSpPr>
        <p:spPr>
          <a:xfrm>
            <a:off x="4554138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56" name="Google Shape;1556;p73"/>
          <p:cNvSpPr txBox="1">
            <a:spLocks noGrp="1"/>
          </p:cNvSpPr>
          <p:nvPr>
            <p:ph type="body" idx="6"/>
          </p:nvPr>
        </p:nvSpPr>
        <p:spPr>
          <a:xfrm>
            <a:off x="4554138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57" name="Google Shape;1557;p73"/>
          <p:cNvSpPr>
            <a:spLocks noGrp="1"/>
          </p:cNvSpPr>
          <p:nvPr>
            <p:ph type="pic" idx="7"/>
          </p:nvPr>
        </p:nvSpPr>
        <p:spPr>
          <a:xfrm>
            <a:off x="8148829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58" name="Google Shape;1558;p73"/>
          <p:cNvSpPr txBox="1">
            <a:spLocks noGrp="1"/>
          </p:cNvSpPr>
          <p:nvPr>
            <p:ph type="body" idx="8"/>
          </p:nvPr>
        </p:nvSpPr>
        <p:spPr>
          <a:xfrm>
            <a:off x="8272312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59" name="Google Shape;1559;p73"/>
          <p:cNvSpPr txBox="1">
            <a:spLocks noGrp="1"/>
          </p:cNvSpPr>
          <p:nvPr>
            <p:ph type="body" idx="9"/>
          </p:nvPr>
        </p:nvSpPr>
        <p:spPr>
          <a:xfrm>
            <a:off x="8272312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60" name="Google Shape;1560;p73"/>
          <p:cNvSpPr>
            <a:spLocks noGrp="1"/>
          </p:cNvSpPr>
          <p:nvPr>
            <p:ph type="body" idx="13"/>
          </p:nvPr>
        </p:nvSpPr>
        <p:spPr>
          <a:xfrm>
            <a:off x="2038671" y="4184303"/>
            <a:ext cx="657744" cy="65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61" name="Google Shape;1561;p73"/>
          <p:cNvSpPr>
            <a:spLocks noGrp="1"/>
          </p:cNvSpPr>
          <p:nvPr>
            <p:ph type="body" idx="14"/>
          </p:nvPr>
        </p:nvSpPr>
        <p:spPr>
          <a:xfrm>
            <a:off x="9481876" y="4184303"/>
            <a:ext cx="657744" cy="65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62" name="Google Shape;1562;p73"/>
          <p:cNvSpPr>
            <a:spLocks noGrp="1"/>
          </p:cNvSpPr>
          <p:nvPr>
            <p:ph type="body" idx="15"/>
          </p:nvPr>
        </p:nvSpPr>
        <p:spPr>
          <a:xfrm>
            <a:off x="5813279" y="4184303"/>
            <a:ext cx="657744" cy="65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63" name="Google Shape;1563;p73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4" name="Google Shape;1564;p73"/>
          <p:cNvSpPr/>
          <p:nvPr/>
        </p:nvSpPr>
        <p:spPr>
          <a:xfrm>
            <a:off x="8148831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5" name="Google Shape;1565;p73"/>
          <p:cNvSpPr/>
          <p:nvPr/>
        </p:nvSpPr>
        <p:spPr>
          <a:xfrm>
            <a:off x="4430655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6" name="Google Shape;1566;p73"/>
          <p:cNvSpPr/>
          <p:nvPr/>
        </p:nvSpPr>
        <p:spPr>
          <a:xfrm>
            <a:off x="705624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ards with room on the botttom">
  <p:cSld name="Three cards with room on the botttom">
    <p:bg>
      <p:bgPr>
        <a:solidFill>
          <a:srgbClr val="F2F2F2"/>
        </a:solidFill>
        <a:effectLst/>
      </p:bgPr>
    </p:bg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74"/>
          <p:cNvSpPr/>
          <p:nvPr/>
        </p:nvSpPr>
        <p:spPr>
          <a:xfrm>
            <a:off x="8148831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9" name="Google Shape;1569;p74"/>
          <p:cNvSpPr/>
          <p:nvPr/>
        </p:nvSpPr>
        <p:spPr>
          <a:xfrm>
            <a:off x="4430655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0" name="Google Shape;1570;p74"/>
          <p:cNvSpPr/>
          <p:nvPr/>
        </p:nvSpPr>
        <p:spPr>
          <a:xfrm>
            <a:off x="705624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1" name="Google Shape;1571;p74"/>
          <p:cNvSpPr>
            <a:spLocks noGrp="1"/>
          </p:cNvSpPr>
          <p:nvPr>
            <p:ph type="pic" idx="2"/>
          </p:nvPr>
        </p:nvSpPr>
        <p:spPr>
          <a:xfrm>
            <a:off x="705623" y="1994847"/>
            <a:ext cx="3323839" cy="18726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72" name="Google Shape;1572;p74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3" name="Google Shape;1573;p74"/>
          <p:cNvSpPr txBox="1">
            <a:spLocks noGrp="1"/>
          </p:cNvSpPr>
          <p:nvPr>
            <p:ph type="body" idx="1"/>
          </p:nvPr>
        </p:nvSpPr>
        <p:spPr>
          <a:xfrm>
            <a:off x="829106" y="3940389"/>
            <a:ext cx="3076873" cy="12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74" name="Google Shape;1574;p74"/>
          <p:cNvSpPr>
            <a:spLocks noGrp="1"/>
          </p:cNvSpPr>
          <p:nvPr>
            <p:ph type="pic" idx="3"/>
          </p:nvPr>
        </p:nvSpPr>
        <p:spPr>
          <a:xfrm>
            <a:off x="4430655" y="1993383"/>
            <a:ext cx="3323839" cy="18726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75" name="Google Shape;1575;p74"/>
          <p:cNvSpPr txBox="1">
            <a:spLocks noGrp="1"/>
          </p:cNvSpPr>
          <p:nvPr>
            <p:ph type="body" idx="4"/>
          </p:nvPr>
        </p:nvSpPr>
        <p:spPr>
          <a:xfrm>
            <a:off x="4554138" y="3938925"/>
            <a:ext cx="3076873" cy="12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76" name="Google Shape;1576;p74"/>
          <p:cNvSpPr>
            <a:spLocks noGrp="1"/>
          </p:cNvSpPr>
          <p:nvPr>
            <p:ph type="pic" idx="5"/>
          </p:nvPr>
        </p:nvSpPr>
        <p:spPr>
          <a:xfrm>
            <a:off x="8148829" y="1993383"/>
            <a:ext cx="3323839" cy="18726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77" name="Google Shape;1577;p74"/>
          <p:cNvSpPr txBox="1">
            <a:spLocks noGrp="1"/>
          </p:cNvSpPr>
          <p:nvPr>
            <p:ph type="body" idx="6"/>
          </p:nvPr>
        </p:nvSpPr>
        <p:spPr>
          <a:xfrm>
            <a:off x="8272312" y="3938925"/>
            <a:ext cx="3076873" cy="125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78" name="Google Shape;1578;p74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9" name="Google Shape;1579;p74"/>
          <p:cNvSpPr/>
          <p:nvPr/>
        </p:nvSpPr>
        <p:spPr>
          <a:xfrm>
            <a:off x="8148831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0" name="Google Shape;1580;p74"/>
          <p:cNvSpPr/>
          <p:nvPr/>
        </p:nvSpPr>
        <p:spPr>
          <a:xfrm>
            <a:off x="4430655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1" name="Google Shape;1581;p74"/>
          <p:cNvSpPr/>
          <p:nvPr/>
        </p:nvSpPr>
        <p:spPr>
          <a:xfrm>
            <a:off x="705624" y="1993382"/>
            <a:ext cx="3323837" cy="34015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ee points with Card">
  <p:cSld name="1_Thee points with Card">
    <p:bg>
      <p:bgPr>
        <a:solidFill>
          <a:srgbClr val="F2F2F2"/>
        </a:solidFill>
        <a:effectLst/>
      </p:bgPr>
    </p:bg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75"/>
          <p:cNvSpPr/>
          <p:nvPr/>
        </p:nvSpPr>
        <p:spPr>
          <a:xfrm>
            <a:off x="8148831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4" name="Google Shape;1584;p75"/>
          <p:cNvSpPr/>
          <p:nvPr/>
        </p:nvSpPr>
        <p:spPr>
          <a:xfrm>
            <a:off x="4430655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5" name="Google Shape;1585;p75"/>
          <p:cNvSpPr/>
          <p:nvPr/>
        </p:nvSpPr>
        <p:spPr>
          <a:xfrm>
            <a:off x="705624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6" name="Google Shape;1586;p75"/>
          <p:cNvSpPr>
            <a:spLocks noGrp="1"/>
          </p:cNvSpPr>
          <p:nvPr>
            <p:ph type="pic" idx="2"/>
          </p:nvPr>
        </p:nvSpPr>
        <p:spPr>
          <a:xfrm>
            <a:off x="705623" y="2296598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7" name="Google Shape;1587;p75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8" name="Google Shape;1588;p75"/>
          <p:cNvSpPr txBox="1">
            <a:spLocks noGrp="1"/>
          </p:cNvSpPr>
          <p:nvPr>
            <p:ph type="body" idx="1"/>
          </p:nvPr>
        </p:nvSpPr>
        <p:spPr>
          <a:xfrm>
            <a:off x="829106" y="4858949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9" name="Google Shape;1589;p75"/>
          <p:cNvSpPr txBox="1">
            <a:spLocks noGrp="1"/>
          </p:cNvSpPr>
          <p:nvPr>
            <p:ph type="body" idx="3"/>
          </p:nvPr>
        </p:nvSpPr>
        <p:spPr>
          <a:xfrm>
            <a:off x="829106" y="5501565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90" name="Google Shape;1590;p75"/>
          <p:cNvSpPr>
            <a:spLocks noGrp="1"/>
          </p:cNvSpPr>
          <p:nvPr>
            <p:ph type="pic" idx="4"/>
          </p:nvPr>
        </p:nvSpPr>
        <p:spPr>
          <a:xfrm>
            <a:off x="4430655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91" name="Google Shape;1591;p75"/>
          <p:cNvSpPr txBox="1">
            <a:spLocks noGrp="1"/>
          </p:cNvSpPr>
          <p:nvPr>
            <p:ph type="body" idx="5"/>
          </p:nvPr>
        </p:nvSpPr>
        <p:spPr>
          <a:xfrm>
            <a:off x="4554138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92" name="Google Shape;1592;p75"/>
          <p:cNvSpPr txBox="1">
            <a:spLocks noGrp="1"/>
          </p:cNvSpPr>
          <p:nvPr>
            <p:ph type="body" idx="6"/>
          </p:nvPr>
        </p:nvSpPr>
        <p:spPr>
          <a:xfrm>
            <a:off x="4554138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93" name="Google Shape;1593;p75"/>
          <p:cNvSpPr>
            <a:spLocks noGrp="1"/>
          </p:cNvSpPr>
          <p:nvPr>
            <p:ph type="pic" idx="7"/>
          </p:nvPr>
        </p:nvSpPr>
        <p:spPr>
          <a:xfrm>
            <a:off x="8148829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94" name="Google Shape;1594;p75"/>
          <p:cNvSpPr txBox="1">
            <a:spLocks noGrp="1"/>
          </p:cNvSpPr>
          <p:nvPr>
            <p:ph type="body" idx="8"/>
          </p:nvPr>
        </p:nvSpPr>
        <p:spPr>
          <a:xfrm>
            <a:off x="8272312" y="485748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95" name="Google Shape;1595;p75"/>
          <p:cNvSpPr txBox="1">
            <a:spLocks noGrp="1"/>
          </p:cNvSpPr>
          <p:nvPr>
            <p:ph type="body" idx="9"/>
          </p:nvPr>
        </p:nvSpPr>
        <p:spPr>
          <a:xfrm>
            <a:off x="8272312" y="5500101"/>
            <a:ext cx="3076873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96" name="Google Shape;1596;p75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7" name="Google Shape;1597;p75"/>
          <p:cNvSpPr/>
          <p:nvPr/>
        </p:nvSpPr>
        <p:spPr>
          <a:xfrm>
            <a:off x="8148831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8" name="Google Shape;1598;p75"/>
          <p:cNvSpPr/>
          <p:nvPr/>
        </p:nvSpPr>
        <p:spPr>
          <a:xfrm>
            <a:off x="4430655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9" name="Google Shape;1599;p75"/>
          <p:cNvSpPr/>
          <p:nvPr/>
        </p:nvSpPr>
        <p:spPr>
          <a:xfrm>
            <a:off x="705624" y="2295134"/>
            <a:ext cx="3323837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oints with Card">
  <p:cSld name="Two points with Card">
    <p:bg>
      <p:bgPr>
        <a:solidFill>
          <a:srgbClr val="F2F2F2"/>
        </a:solidFill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76"/>
          <p:cNvSpPr/>
          <p:nvPr/>
        </p:nvSpPr>
        <p:spPr>
          <a:xfrm>
            <a:off x="1000899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2" name="Google Shape;1602;p76"/>
          <p:cNvSpPr>
            <a:spLocks noGrp="1"/>
          </p:cNvSpPr>
          <p:nvPr>
            <p:ph type="pic" idx="2"/>
          </p:nvPr>
        </p:nvSpPr>
        <p:spPr>
          <a:xfrm>
            <a:off x="1000899" y="2065070"/>
            <a:ext cx="4028304" cy="16137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03" name="Google Shape;1603;p76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04" name="Google Shape;1604;p76"/>
          <p:cNvSpPr txBox="1">
            <a:spLocks noGrp="1"/>
          </p:cNvSpPr>
          <p:nvPr>
            <p:ph type="body" idx="1"/>
          </p:nvPr>
        </p:nvSpPr>
        <p:spPr>
          <a:xfrm>
            <a:off x="1286649" y="3693971"/>
            <a:ext cx="3456802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05" name="Google Shape;1605;p76"/>
          <p:cNvSpPr txBox="1">
            <a:spLocks noGrp="1"/>
          </p:cNvSpPr>
          <p:nvPr>
            <p:ph type="body" idx="3"/>
          </p:nvPr>
        </p:nvSpPr>
        <p:spPr>
          <a:xfrm>
            <a:off x="1286649" y="4336587"/>
            <a:ext cx="3456802" cy="162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06" name="Google Shape;1606;p76"/>
          <p:cNvSpPr/>
          <p:nvPr/>
        </p:nvSpPr>
        <p:spPr>
          <a:xfrm>
            <a:off x="7255102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7" name="Google Shape;1607;p76"/>
          <p:cNvSpPr>
            <a:spLocks noGrp="1"/>
          </p:cNvSpPr>
          <p:nvPr>
            <p:ph type="pic" idx="4"/>
          </p:nvPr>
        </p:nvSpPr>
        <p:spPr>
          <a:xfrm>
            <a:off x="7255102" y="2065070"/>
            <a:ext cx="4028304" cy="16137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08" name="Google Shape;1608;p76"/>
          <p:cNvSpPr txBox="1">
            <a:spLocks noGrp="1"/>
          </p:cNvSpPr>
          <p:nvPr>
            <p:ph type="body" idx="5"/>
          </p:nvPr>
        </p:nvSpPr>
        <p:spPr>
          <a:xfrm>
            <a:off x="7540852" y="3693971"/>
            <a:ext cx="3456802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09" name="Google Shape;1609;p76"/>
          <p:cNvSpPr txBox="1">
            <a:spLocks noGrp="1"/>
          </p:cNvSpPr>
          <p:nvPr>
            <p:ph type="body" idx="6"/>
          </p:nvPr>
        </p:nvSpPr>
        <p:spPr>
          <a:xfrm>
            <a:off x="7540852" y="4336587"/>
            <a:ext cx="3456802" cy="162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10" name="Google Shape;1610;p76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1" name="Google Shape;1611;p76"/>
          <p:cNvSpPr/>
          <p:nvPr/>
        </p:nvSpPr>
        <p:spPr>
          <a:xfrm>
            <a:off x="1000899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2" name="Google Shape;1612;p76"/>
          <p:cNvSpPr/>
          <p:nvPr/>
        </p:nvSpPr>
        <p:spPr>
          <a:xfrm>
            <a:off x="7255102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oints side by side">
  <p:cSld name="Two points side by side">
    <p:bg>
      <p:bgPr>
        <a:solidFill>
          <a:srgbClr val="F2F2F2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77"/>
          <p:cNvSpPr/>
          <p:nvPr/>
        </p:nvSpPr>
        <p:spPr>
          <a:xfrm>
            <a:off x="1000899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5" name="Google Shape;1615;p77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6" name="Google Shape;1616;p77"/>
          <p:cNvSpPr txBox="1">
            <a:spLocks noGrp="1"/>
          </p:cNvSpPr>
          <p:nvPr>
            <p:ph type="body" idx="1"/>
          </p:nvPr>
        </p:nvSpPr>
        <p:spPr>
          <a:xfrm>
            <a:off x="1000900" y="2063606"/>
            <a:ext cx="4028300" cy="10034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17" name="Google Shape;1617;p77"/>
          <p:cNvSpPr txBox="1">
            <a:spLocks noGrp="1"/>
          </p:cNvSpPr>
          <p:nvPr>
            <p:ph type="body" idx="2"/>
          </p:nvPr>
        </p:nvSpPr>
        <p:spPr>
          <a:xfrm>
            <a:off x="1286649" y="3219451"/>
            <a:ext cx="3456802" cy="273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18" name="Google Shape;1618;p77"/>
          <p:cNvSpPr/>
          <p:nvPr/>
        </p:nvSpPr>
        <p:spPr>
          <a:xfrm>
            <a:off x="7255102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9" name="Google Shape;1619;p77"/>
          <p:cNvSpPr txBox="1">
            <a:spLocks noGrp="1"/>
          </p:cNvSpPr>
          <p:nvPr>
            <p:ph type="body" idx="3"/>
          </p:nvPr>
        </p:nvSpPr>
        <p:spPr>
          <a:xfrm>
            <a:off x="7255103" y="2063606"/>
            <a:ext cx="4028300" cy="1003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20" name="Google Shape;1620;p77"/>
          <p:cNvSpPr txBox="1">
            <a:spLocks noGrp="1"/>
          </p:cNvSpPr>
          <p:nvPr>
            <p:ph type="body" idx="4"/>
          </p:nvPr>
        </p:nvSpPr>
        <p:spPr>
          <a:xfrm>
            <a:off x="7540852" y="3219451"/>
            <a:ext cx="3456802" cy="273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21" name="Google Shape;1621;p77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2" name="Google Shape;1622;p77"/>
          <p:cNvSpPr/>
          <p:nvPr/>
        </p:nvSpPr>
        <p:spPr>
          <a:xfrm>
            <a:off x="1000899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3" name="Google Shape;1623;p77"/>
          <p:cNvSpPr/>
          <p:nvPr/>
        </p:nvSpPr>
        <p:spPr>
          <a:xfrm>
            <a:off x="7255102" y="2063606"/>
            <a:ext cx="4028301" cy="40866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127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ircles">
  <p:cSld name="Four Circles">
    <p:bg>
      <p:bgPr>
        <a:solidFill>
          <a:srgbClr val="F2F2F2"/>
        </a:solidFill>
        <a:effectLst/>
      </p:bgPr>
    </p:bg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78"/>
          <p:cNvSpPr>
            <a:spLocks noGrp="1"/>
          </p:cNvSpPr>
          <p:nvPr>
            <p:ph type="pic" idx="2"/>
          </p:nvPr>
        </p:nvSpPr>
        <p:spPr>
          <a:xfrm>
            <a:off x="3612900" y="202442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26" name="Google Shape;1626;p78"/>
          <p:cNvSpPr>
            <a:spLocks noGrp="1"/>
          </p:cNvSpPr>
          <p:nvPr>
            <p:ph type="pic" idx="3"/>
          </p:nvPr>
        </p:nvSpPr>
        <p:spPr>
          <a:xfrm>
            <a:off x="6417216" y="203275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27" name="Google Shape;1627;p78"/>
          <p:cNvSpPr txBox="1">
            <a:spLocks noGrp="1"/>
          </p:cNvSpPr>
          <p:nvPr>
            <p:ph type="body" idx="1"/>
          </p:nvPr>
        </p:nvSpPr>
        <p:spPr>
          <a:xfrm>
            <a:off x="6440734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28" name="Google Shape;1628;p78"/>
          <p:cNvSpPr>
            <a:spLocks noGrp="1"/>
          </p:cNvSpPr>
          <p:nvPr>
            <p:ph type="body" idx="4"/>
          </p:nvPr>
        </p:nvSpPr>
        <p:spPr>
          <a:xfrm>
            <a:off x="7836672" y="2032754"/>
            <a:ext cx="657744" cy="6588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29" name="Google Shape;1629;p78"/>
          <p:cNvSpPr>
            <a:spLocks noGrp="1"/>
          </p:cNvSpPr>
          <p:nvPr>
            <p:ph type="pic" idx="5"/>
          </p:nvPr>
        </p:nvSpPr>
        <p:spPr>
          <a:xfrm>
            <a:off x="9284400" y="203275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30" name="Google Shape;1630;p78"/>
          <p:cNvSpPr txBox="1">
            <a:spLocks noGrp="1"/>
          </p:cNvSpPr>
          <p:nvPr>
            <p:ph type="body" idx="6"/>
          </p:nvPr>
        </p:nvSpPr>
        <p:spPr>
          <a:xfrm>
            <a:off x="9307918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31" name="Google Shape;1631;p78"/>
          <p:cNvSpPr txBox="1">
            <a:spLocks noGrp="1"/>
          </p:cNvSpPr>
          <p:nvPr>
            <p:ph type="body" idx="7"/>
          </p:nvPr>
        </p:nvSpPr>
        <p:spPr>
          <a:xfrm>
            <a:off x="9308600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32" name="Google Shape;1632;p78"/>
          <p:cNvSpPr>
            <a:spLocks noGrp="1"/>
          </p:cNvSpPr>
          <p:nvPr>
            <p:ph type="body" idx="8"/>
          </p:nvPr>
        </p:nvSpPr>
        <p:spPr>
          <a:xfrm>
            <a:off x="10703856" y="2032754"/>
            <a:ext cx="657744" cy="6588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33" name="Google Shape;1633;p78"/>
          <p:cNvSpPr>
            <a:spLocks noGrp="1"/>
          </p:cNvSpPr>
          <p:nvPr>
            <p:ph type="pic" idx="9"/>
          </p:nvPr>
        </p:nvSpPr>
        <p:spPr>
          <a:xfrm>
            <a:off x="760195" y="2024424"/>
            <a:ext cx="2077200" cy="2077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34" name="Google Shape;1634;p78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35" name="Google Shape;1635;p78"/>
          <p:cNvSpPr txBox="1">
            <a:spLocks noGrp="1"/>
          </p:cNvSpPr>
          <p:nvPr>
            <p:ph type="body" idx="13"/>
          </p:nvPr>
        </p:nvSpPr>
        <p:spPr>
          <a:xfrm>
            <a:off x="783713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36" name="Google Shape;1636;p78"/>
          <p:cNvSpPr txBox="1">
            <a:spLocks noGrp="1"/>
          </p:cNvSpPr>
          <p:nvPr>
            <p:ph type="body" idx="14"/>
          </p:nvPr>
        </p:nvSpPr>
        <p:spPr>
          <a:xfrm>
            <a:off x="784395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37" name="Google Shape;1637;p78"/>
          <p:cNvSpPr>
            <a:spLocks noGrp="1"/>
          </p:cNvSpPr>
          <p:nvPr>
            <p:ph type="body" idx="15"/>
          </p:nvPr>
        </p:nvSpPr>
        <p:spPr>
          <a:xfrm>
            <a:off x="2179651" y="2024424"/>
            <a:ext cx="657744" cy="658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38" name="Google Shape;1638;p78"/>
          <p:cNvSpPr txBox="1">
            <a:spLocks noGrp="1"/>
          </p:cNvSpPr>
          <p:nvPr>
            <p:ph type="body" idx="16"/>
          </p:nvPr>
        </p:nvSpPr>
        <p:spPr>
          <a:xfrm>
            <a:off x="3636418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39" name="Google Shape;1639;p78"/>
          <p:cNvSpPr txBox="1">
            <a:spLocks noGrp="1"/>
          </p:cNvSpPr>
          <p:nvPr>
            <p:ph type="body" idx="17"/>
          </p:nvPr>
        </p:nvSpPr>
        <p:spPr>
          <a:xfrm>
            <a:off x="3637100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40" name="Google Shape;1640;p78"/>
          <p:cNvSpPr txBox="1">
            <a:spLocks noGrp="1"/>
          </p:cNvSpPr>
          <p:nvPr>
            <p:ph type="body" idx="18"/>
          </p:nvPr>
        </p:nvSpPr>
        <p:spPr>
          <a:xfrm>
            <a:off x="6441416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41" name="Google Shape;1641;p78"/>
          <p:cNvSpPr>
            <a:spLocks noGrp="1"/>
          </p:cNvSpPr>
          <p:nvPr>
            <p:ph type="body" idx="19"/>
          </p:nvPr>
        </p:nvSpPr>
        <p:spPr>
          <a:xfrm>
            <a:off x="5032356" y="2024424"/>
            <a:ext cx="657744" cy="658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42" name="Google Shape;1642;p78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Title + Subtitle 4">
    <p:bg>
      <p:bgPr>
        <a:solidFill>
          <a:schemeClr val="l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7"/>
          <p:cNvSpPr/>
          <p:nvPr/>
        </p:nvSpPr>
        <p:spPr>
          <a:xfrm>
            <a:off x="7728559" y="-6702"/>
            <a:ext cx="4463441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25400" dir="108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57"/>
          <p:cNvSpPr txBox="1">
            <a:spLocks noGrp="1"/>
          </p:cNvSpPr>
          <p:nvPr>
            <p:ph type="title"/>
          </p:nvPr>
        </p:nvSpPr>
        <p:spPr>
          <a:xfrm>
            <a:off x="8392046" y="2580522"/>
            <a:ext cx="3312274" cy="64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edium"/>
              <a:buNone/>
              <a:defRPr sz="4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57"/>
          <p:cNvSpPr txBox="1">
            <a:spLocks noGrp="1"/>
          </p:cNvSpPr>
          <p:nvPr>
            <p:ph type="body" idx="1"/>
          </p:nvPr>
        </p:nvSpPr>
        <p:spPr>
          <a:xfrm>
            <a:off x="8392045" y="3365299"/>
            <a:ext cx="33226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57"/>
          <p:cNvSpPr txBox="1">
            <a:spLocks noGrp="1"/>
          </p:cNvSpPr>
          <p:nvPr>
            <p:ph type="body" idx="2"/>
          </p:nvPr>
        </p:nvSpPr>
        <p:spPr>
          <a:xfrm>
            <a:off x="8392045" y="5721392"/>
            <a:ext cx="33226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squares">
  <p:cSld name="Four squares">
    <p:bg>
      <p:bgPr>
        <a:solidFill>
          <a:srgbClr val="F2F2F2"/>
        </a:solidFill>
        <a:effectLst/>
      </p:bgPr>
    </p:bg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79"/>
          <p:cNvSpPr>
            <a:spLocks noGrp="1"/>
          </p:cNvSpPr>
          <p:nvPr>
            <p:ph type="pic" idx="2"/>
          </p:nvPr>
        </p:nvSpPr>
        <p:spPr>
          <a:xfrm>
            <a:off x="3612900" y="202442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45" name="Google Shape;1645;p79"/>
          <p:cNvSpPr>
            <a:spLocks noGrp="1"/>
          </p:cNvSpPr>
          <p:nvPr>
            <p:ph type="pic" idx="3"/>
          </p:nvPr>
        </p:nvSpPr>
        <p:spPr>
          <a:xfrm>
            <a:off x="6417216" y="203275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46" name="Google Shape;1646;p79"/>
          <p:cNvSpPr txBox="1">
            <a:spLocks noGrp="1"/>
          </p:cNvSpPr>
          <p:nvPr>
            <p:ph type="body" idx="1"/>
          </p:nvPr>
        </p:nvSpPr>
        <p:spPr>
          <a:xfrm>
            <a:off x="6440734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47" name="Google Shape;1647;p79"/>
          <p:cNvSpPr>
            <a:spLocks noGrp="1"/>
          </p:cNvSpPr>
          <p:nvPr>
            <p:ph type="pic" idx="4"/>
          </p:nvPr>
        </p:nvSpPr>
        <p:spPr>
          <a:xfrm>
            <a:off x="9284400" y="203275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48" name="Google Shape;1648;p79"/>
          <p:cNvSpPr txBox="1">
            <a:spLocks noGrp="1"/>
          </p:cNvSpPr>
          <p:nvPr>
            <p:ph type="body" idx="5"/>
          </p:nvPr>
        </p:nvSpPr>
        <p:spPr>
          <a:xfrm>
            <a:off x="9307918" y="446555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49" name="Google Shape;1649;p79"/>
          <p:cNvSpPr txBox="1">
            <a:spLocks noGrp="1"/>
          </p:cNvSpPr>
          <p:nvPr>
            <p:ph type="body" idx="6"/>
          </p:nvPr>
        </p:nvSpPr>
        <p:spPr>
          <a:xfrm>
            <a:off x="9308600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50" name="Google Shape;1650;p79"/>
          <p:cNvSpPr>
            <a:spLocks noGrp="1"/>
          </p:cNvSpPr>
          <p:nvPr>
            <p:ph type="pic" idx="7"/>
          </p:nvPr>
        </p:nvSpPr>
        <p:spPr>
          <a:xfrm>
            <a:off x="760195" y="2024424"/>
            <a:ext cx="2077200" cy="207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51" name="Google Shape;1651;p79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2" name="Google Shape;1652;p79"/>
          <p:cNvSpPr txBox="1">
            <a:spLocks noGrp="1"/>
          </p:cNvSpPr>
          <p:nvPr>
            <p:ph type="body" idx="8"/>
          </p:nvPr>
        </p:nvSpPr>
        <p:spPr>
          <a:xfrm>
            <a:off x="783713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53" name="Google Shape;1653;p79"/>
          <p:cNvSpPr txBox="1">
            <a:spLocks noGrp="1"/>
          </p:cNvSpPr>
          <p:nvPr>
            <p:ph type="body" idx="9"/>
          </p:nvPr>
        </p:nvSpPr>
        <p:spPr>
          <a:xfrm>
            <a:off x="784395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54" name="Google Shape;1654;p79"/>
          <p:cNvSpPr txBox="1">
            <a:spLocks noGrp="1"/>
          </p:cNvSpPr>
          <p:nvPr>
            <p:ph type="body" idx="13"/>
          </p:nvPr>
        </p:nvSpPr>
        <p:spPr>
          <a:xfrm>
            <a:off x="3636418" y="4457228"/>
            <a:ext cx="2030164" cy="43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55" name="Google Shape;1655;p79"/>
          <p:cNvSpPr txBox="1">
            <a:spLocks noGrp="1"/>
          </p:cNvSpPr>
          <p:nvPr>
            <p:ph type="body" idx="14"/>
          </p:nvPr>
        </p:nvSpPr>
        <p:spPr>
          <a:xfrm>
            <a:off x="3637100" y="495219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56" name="Google Shape;1656;p79"/>
          <p:cNvSpPr txBox="1">
            <a:spLocks noGrp="1"/>
          </p:cNvSpPr>
          <p:nvPr>
            <p:ph type="body" idx="15"/>
          </p:nvPr>
        </p:nvSpPr>
        <p:spPr>
          <a:xfrm>
            <a:off x="6441416" y="4960523"/>
            <a:ext cx="2028801" cy="68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57" name="Google Shape;1657;p79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Circles">
  <p:cSld name="Eight Circles">
    <p:bg>
      <p:bgPr>
        <a:solidFill>
          <a:srgbClr val="F2F2F2"/>
        </a:solidFill>
        <a:effectLst/>
      </p:bgPr>
    </p:bg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80"/>
          <p:cNvSpPr>
            <a:spLocks noGrp="1"/>
          </p:cNvSpPr>
          <p:nvPr>
            <p:ph type="pic" idx="2"/>
          </p:nvPr>
        </p:nvSpPr>
        <p:spPr>
          <a:xfrm>
            <a:off x="3979529" y="191480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60" name="Google Shape;1660;p80"/>
          <p:cNvSpPr>
            <a:spLocks noGrp="1"/>
          </p:cNvSpPr>
          <p:nvPr>
            <p:ph type="pic" idx="3"/>
          </p:nvPr>
        </p:nvSpPr>
        <p:spPr>
          <a:xfrm>
            <a:off x="6783845" y="192313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61" name="Google Shape;1661;p80"/>
          <p:cNvSpPr txBox="1">
            <a:spLocks noGrp="1"/>
          </p:cNvSpPr>
          <p:nvPr>
            <p:ph type="body" idx="1"/>
          </p:nvPr>
        </p:nvSpPr>
        <p:spPr>
          <a:xfrm>
            <a:off x="6440734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62" name="Google Shape;1662;p80"/>
          <p:cNvSpPr>
            <a:spLocks noGrp="1"/>
          </p:cNvSpPr>
          <p:nvPr>
            <p:ph type="body" idx="4"/>
          </p:nvPr>
        </p:nvSpPr>
        <p:spPr>
          <a:xfrm>
            <a:off x="7677999" y="1921864"/>
            <a:ext cx="428400" cy="428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63" name="Google Shape;1663;p80"/>
          <p:cNvSpPr>
            <a:spLocks noGrp="1"/>
          </p:cNvSpPr>
          <p:nvPr>
            <p:ph type="pic" idx="5"/>
          </p:nvPr>
        </p:nvSpPr>
        <p:spPr>
          <a:xfrm>
            <a:off x="9651029" y="192313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64" name="Google Shape;1664;p80"/>
          <p:cNvSpPr txBox="1">
            <a:spLocks noGrp="1"/>
          </p:cNvSpPr>
          <p:nvPr>
            <p:ph type="body" idx="6"/>
          </p:nvPr>
        </p:nvSpPr>
        <p:spPr>
          <a:xfrm>
            <a:off x="9307918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65" name="Google Shape;1665;p80"/>
          <p:cNvSpPr txBox="1">
            <a:spLocks noGrp="1"/>
          </p:cNvSpPr>
          <p:nvPr>
            <p:ph type="body" idx="7"/>
          </p:nvPr>
        </p:nvSpPr>
        <p:spPr>
          <a:xfrm>
            <a:off x="9308600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66" name="Google Shape;1666;p80"/>
          <p:cNvSpPr>
            <a:spLocks noGrp="1"/>
          </p:cNvSpPr>
          <p:nvPr>
            <p:ph type="body" idx="8"/>
          </p:nvPr>
        </p:nvSpPr>
        <p:spPr>
          <a:xfrm>
            <a:off x="10545183" y="1921864"/>
            <a:ext cx="428400" cy="428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67" name="Google Shape;1667;p80"/>
          <p:cNvSpPr>
            <a:spLocks noGrp="1"/>
          </p:cNvSpPr>
          <p:nvPr>
            <p:ph type="pic" idx="9"/>
          </p:nvPr>
        </p:nvSpPr>
        <p:spPr>
          <a:xfrm>
            <a:off x="1126824" y="1914803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68" name="Google Shape;1668;p80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9" name="Google Shape;1669;p80"/>
          <p:cNvSpPr txBox="1">
            <a:spLocks noGrp="1"/>
          </p:cNvSpPr>
          <p:nvPr>
            <p:ph type="body" idx="13"/>
          </p:nvPr>
        </p:nvSpPr>
        <p:spPr>
          <a:xfrm>
            <a:off x="783713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70" name="Google Shape;1670;p80"/>
          <p:cNvSpPr txBox="1">
            <a:spLocks noGrp="1"/>
          </p:cNvSpPr>
          <p:nvPr>
            <p:ph type="body" idx="14"/>
          </p:nvPr>
        </p:nvSpPr>
        <p:spPr>
          <a:xfrm>
            <a:off x="784395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71" name="Google Shape;1671;p80"/>
          <p:cNvSpPr>
            <a:spLocks noGrp="1"/>
          </p:cNvSpPr>
          <p:nvPr>
            <p:ph type="body" idx="15"/>
          </p:nvPr>
        </p:nvSpPr>
        <p:spPr>
          <a:xfrm>
            <a:off x="2020978" y="1913534"/>
            <a:ext cx="428400" cy="428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72" name="Google Shape;1672;p80"/>
          <p:cNvSpPr txBox="1">
            <a:spLocks noGrp="1"/>
          </p:cNvSpPr>
          <p:nvPr>
            <p:ph type="body" idx="16"/>
          </p:nvPr>
        </p:nvSpPr>
        <p:spPr>
          <a:xfrm>
            <a:off x="3636418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73" name="Google Shape;1673;p80"/>
          <p:cNvSpPr txBox="1">
            <a:spLocks noGrp="1"/>
          </p:cNvSpPr>
          <p:nvPr>
            <p:ph type="body" idx="17"/>
          </p:nvPr>
        </p:nvSpPr>
        <p:spPr>
          <a:xfrm>
            <a:off x="3637100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74" name="Google Shape;1674;p80"/>
          <p:cNvSpPr txBox="1">
            <a:spLocks noGrp="1"/>
          </p:cNvSpPr>
          <p:nvPr>
            <p:ph type="body" idx="18"/>
          </p:nvPr>
        </p:nvSpPr>
        <p:spPr>
          <a:xfrm>
            <a:off x="6441416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75" name="Google Shape;1675;p80"/>
          <p:cNvSpPr>
            <a:spLocks noGrp="1"/>
          </p:cNvSpPr>
          <p:nvPr>
            <p:ph type="body" idx="19"/>
          </p:nvPr>
        </p:nvSpPr>
        <p:spPr>
          <a:xfrm>
            <a:off x="4873683" y="1913534"/>
            <a:ext cx="428400" cy="428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76" name="Google Shape;1676;p80"/>
          <p:cNvSpPr>
            <a:spLocks noGrp="1"/>
          </p:cNvSpPr>
          <p:nvPr>
            <p:ph type="pic" idx="20"/>
          </p:nvPr>
        </p:nvSpPr>
        <p:spPr>
          <a:xfrm>
            <a:off x="3979529" y="414574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77" name="Google Shape;1677;p80"/>
          <p:cNvSpPr>
            <a:spLocks noGrp="1"/>
          </p:cNvSpPr>
          <p:nvPr>
            <p:ph type="pic" idx="21"/>
          </p:nvPr>
        </p:nvSpPr>
        <p:spPr>
          <a:xfrm>
            <a:off x="6783845" y="415407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78" name="Google Shape;1678;p80"/>
          <p:cNvSpPr txBox="1">
            <a:spLocks noGrp="1"/>
          </p:cNvSpPr>
          <p:nvPr>
            <p:ph type="body" idx="22"/>
          </p:nvPr>
        </p:nvSpPr>
        <p:spPr>
          <a:xfrm>
            <a:off x="6440734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79" name="Google Shape;1679;p80"/>
          <p:cNvSpPr>
            <a:spLocks noGrp="1"/>
          </p:cNvSpPr>
          <p:nvPr>
            <p:ph type="body" idx="23"/>
          </p:nvPr>
        </p:nvSpPr>
        <p:spPr>
          <a:xfrm>
            <a:off x="7677999" y="4152808"/>
            <a:ext cx="428400" cy="428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0" name="Google Shape;1680;p80"/>
          <p:cNvSpPr>
            <a:spLocks noGrp="1"/>
          </p:cNvSpPr>
          <p:nvPr>
            <p:ph type="pic" idx="24"/>
          </p:nvPr>
        </p:nvSpPr>
        <p:spPr>
          <a:xfrm>
            <a:off x="9651029" y="415407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1" name="Google Shape;1681;p80"/>
          <p:cNvSpPr txBox="1">
            <a:spLocks noGrp="1"/>
          </p:cNvSpPr>
          <p:nvPr>
            <p:ph type="body" idx="25"/>
          </p:nvPr>
        </p:nvSpPr>
        <p:spPr>
          <a:xfrm>
            <a:off x="9307918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2" name="Google Shape;1682;p80"/>
          <p:cNvSpPr txBox="1">
            <a:spLocks noGrp="1"/>
          </p:cNvSpPr>
          <p:nvPr>
            <p:ph type="body" idx="26"/>
          </p:nvPr>
        </p:nvSpPr>
        <p:spPr>
          <a:xfrm>
            <a:off x="9308600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3" name="Google Shape;1683;p80"/>
          <p:cNvSpPr>
            <a:spLocks noGrp="1"/>
          </p:cNvSpPr>
          <p:nvPr>
            <p:ph type="body" idx="27"/>
          </p:nvPr>
        </p:nvSpPr>
        <p:spPr>
          <a:xfrm>
            <a:off x="10545183" y="4152808"/>
            <a:ext cx="428400" cy="428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4" name="Google Shape;1684;p80"/>
          <p:cNvSpPr>
            <a:spLocks noGrp="1"/>
          </p:cNvSpPr>
          <p:nvPr>
            <p:ph type="pic" idx="28"/>
          </p:nvPr>
        </p:nvSpPr>
        <p:spPr>
          <a:xfrm>
            <a:off x="1126824" y="4145747"/>
            <a:ext cx="1343942" cy="1343942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5" name="Google Shape;1685;p80"/>
          <p:cNvSpPr txBox="1">
            <a:spLocks noGrp="1"/>
          </p:cNvSpPr>
          <p:nvPr>
            <p:ph type="body" idx="29"/>
          </p:nvPr>
        </p:nvSpPr>
        <p:spPr>
          <a:xfrm>
            <a:off x="783713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6" name="Google Shape;1686;p80"/>
          <p:cNvSpPr txBox="1">
            <a:spLocks noGrp="1"/>
          </p:cNvSpPr>
          <p:nvPr>
            <p:ph type="body" idx="30"/>
          </p:nvPr>
        </p:nvSpPr>
        <p:spPr>
          <a:xfrm>
            <a:off x="784395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7" name="Google Shape;1687;p80"/>
          <p:cNvSpPr>
            <a:spLocks noGrp="1"/>
          </p:cNvSpPr>
          <p:nvPr>
            <p:ph type="body" idx="31"/>
          </p:nvPr>
        </p:nvSpPr>
        <p:spPr>
          <a:xfrm>
            <a:off x="2020978" y="4144478"/>
            <a:ext cx="428400" cy="428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8" name="Google Shape;1688;p80"/>
          <p:cNvSpPr txBox="1">
            <a:spLocks noGrp="1"/>
          </p:cNvSpPr>
          <p:nvPr>
            <p:ph type="body" idx="32"/>
          </p:nvPr>
        </p:nvSpPr>
        <p:spPr>
          <a:xfrm>
            <a:off x="3636418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9" name="Google Shape;1689;p80"/>
          <p:cNvSpPr txBox="1">
            <a:spLocks noGrp="1"/>
          </p:cNvSpPr>
          <p:nvPr>
            <p:ph type="body" idx="33"/>
          </p:nvPr>
        </p:nvSpPr>
        <p:spPr>
          <a:xfrm>
            <a:off x="3637100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90" name="Google Shape;1690;p80"/>
          <p:cNvSpPr txBox="1">
            <a:spLocks noGrp="1"/>
          </p:cNvSpPr>
          <p:nvPr>
            <p:ph type="body" idx="34"/>
          </p:nvPr>
        </p:nvSpPr>
        <p:spPr>
          <a:xfrm>
            <a:off x="6441416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91" name="Google Shape;1691;p80"/>
          <p:cNvSpPr>
            <a:spLocks noGrp="1"/>
          </p:cNvSpPr>
          <p:nvPr>
            <p:ph type="body" idx="35"/>
          </p:nvPr>
        </p:nvSpPr>
        <p:spPr>
          <a:xfrm>
            <a:off x="4873683" y="4144478"/>
            <a:ext cx="428400" cy="428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sx="98000" sy="98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92" name="Google Shape;1692;p80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squares">
  <p:cSld name="Eight squares">
    <p:bg>
      <p:bgPr>
        <a:solidFill>
          <a:srgbClr val="F2F2F2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81"/>
          <p:cNvSpPr>
            <a:spLocks noGrp="1"/>
          </p:cNvSpPr>
          <p:nvPr>
            <p:ph type="pic" idx="2"/>
          </p:nvPr>
        </p:nvSpPr>
        <p:spPr>
          <a:xfrm>
            <a:off x="3979529" y="1914803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95" name="Google Shape;1695;p81"/>
          <p:cNvSpPr>
            <a:spLocks noGrp="1"/>
          </p:cNvSpPr>
          <p:nvPr>
            <p:ph type="pic" idx="3"/>
          </p:nvPr>
        </p:nvSpPr>
        <p:spPr>
          <a:xfrm>
            <a:off x="6783845" y="1923133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96" name="Google Shape;1696;p81"/>
          <p:cNvSpPr txBox="1">
            <a:spLocks noGrp="1"/>
          </p:cNvSpPr>
          <p:nvPr>
            <p:ph type="body" idx="1"/>
          </p:nvPr>
        </p:nvSpPr>
        <p:spPr>
          <a:xfrm>
            <a:off x="6440734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97" name="Google Shape;1697;p81"/>
          <p:cNvSpPr>
            <a:spLocks noGrp="1"/>
          </p:cNvSpPr>
          <p:nvPr>
            <p:ph type="pic" idx="4"/>
          </p:nvPr>
        </p:nvSpPr>
        <p:spPr>
          <a:xfrm>
            <a:off x="9651029" y="1923133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98" name="Google Shape;1698;p81"/>
          <p:cNvSpPr txBox="1">
            <a:spLocks noGrp="1"/>
          </p:cNvSpPr>
          <p:nvPr>
            <p:ph type="body" idx="5"/>
          </p:nvPr>
        </p:nvSpPr>
        <p:spPr>
          <a:xfrm>
            <a:off x="9307918" y="330350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99" name="Google Shape;1699;p81"/>
          <p:cNvSpPr txBox="1">
            <a:spLocks noGrp="1"/>
          </p:cNvSpPr>
          <p:nvPr>
            <p:ph type="body" idx="6"/>
          </p:nvPr>
        </p:nvSpPr>
        <p:spPr>
          <a:xfrm>
            <a:off x="9308600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00" name="Google Shape;1700;p81"/>
          <p:cNvSpPr>
            <a:spLocks noGrp="1"/>
          </p:cNvSpPr>
          <p:nvPr>
            <p:ph type="pic" idx="7"/>
          </p:nvPr>
        </p:nvSpPr>
        <p:spPr>
          <a:xfrm>
            <a:off x="1126824" y="1914803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01" name="Google Shape;1701;p81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02" name="Google Shape;1702;p81"/>
          <p:cNvSpPr txBox="1">
            <a:spLocks noGrp="1"/>
          </p:cNvSpPr>
          <p:nvPr>
            <p:ph type="body" idx="8"/>
          </p:nvPr>
        </p:nvSpPr>
        <p:spPr>
          <a:xfrm>
            <a:off x="783713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03" name="Google Shape;1703;p81"/>
          <p:cNvSpPr txBox="1">
            <a:spLocks noGrp="1"/>
          </p:cNvSpPr>
          <p:nvPr>
            <p:ph type="body" idx="9"/>
          </p:nvPr>
        </p:nvSpPr>
        <p:spPr>
          <a:xfrm>
            <a:off x="784395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04" name="Google Shape;1704;p81"/>
          <p:cNvSpPr txBox="1">
            <a:spLocks noGrp="1"/>
          </p:cNvSpPr>
          <p:nvPr>
            <p:ph type="body" idx="13"/>
          </p:nvPr>
        </p:nvSpPr>
        <p:spPr>
          <a:xfrm>
            <a:off x="3636418" y="3295178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05" name="Google Shape;1705;p81"/>
          <p:cNvSpPr txBox="1">
            <a:spLocks noGrp="1"/>
          </p:cNvSpPr>
          <p:nvPr>
            <p:ph type="body" idx="14"/>
          </p:nvPr>
        </p:nvSpPr>
        <p:spPr>
          <a:xfrm>
            <a:off x="3637100" y="359011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06" name="Google Shape;1706;p81"/>
          <p:cNvSpPr txBox="1">
            <a:spLocks noGrp="1"/>
          </p:cNvSpPr>
          <p:nvPr>
            <p:ph type="body" idx="15"/>
          </p:nvPr>
        </p:nvSpPr>
        <p:spPr>
          <a:xfrm>
            <a:off x="6441416" y="3598448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07" name="Google Shape;1707;p81"/>
          <p:cNvSpPr>
            <a:spLocks noGrp="1"/>
          </p:cNvSpPr>
          <p:nvPr>
            <p:ph type="pic" idx="16"/>
          </p:nvPr>
        </p:nvSpPr>
        <p:spPr>
          <a:xfrm>
            <a:off x="3979529" y="4145747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08" name="Google Shape;1708;p81"/>
          <p:cNvSpPr>
            <a:spLocks noGrp="1"/>
          </p:cNvSpPr>
          <p:nvPr>
            <p:ph type="pic" idx="17"/>
          </p:nvPr>
        </p:nvSpPr>
        <p:spPr>
          <a:xfrm>
            <a:off x="6783845" y="4154077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09" name="Google Shape;1709;p81"/>
          <p:cNvSpPr txBox="1">
            <a:spLocks noGrp="1"/>
          </p:cNvSpPr>
          <p:nvPr>
            <p:ph type="body" idx="18"/>
          </p:nvPr>
        </p:nvSpPr>
        <p:spPr>
          <a:xfrm>
            <a:off x="6440734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0" name="Google Shape;1710;p81"/>
          <p:cNvSpPr>
            <a:spLocks noGrp="1"/>
          </p:cNvSpPr>
          <p:nvPr>
            <p:ph type="pic" idx="19"/>
          </p:nvPr>
        </p:nvSpPr>
        <p:spPr>
          <a:xfrm>
            <a:off x="9651029" y="4154077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1" name="Google Shape;1711;p81"/>
          <p:cNvSpPr txBox="1">
            <a:spLocks noGrp="1"/>
          </p:cNvSpPr>
          <p:nvPr>
            <p:ph type="body" idx="20"/>
          </p:nvPr>
        </p:nvSpPr>
        <p:spPr>
          <a:xfrm>
            <a:off x="9307918" y="553445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2" name="Google Shape;1712;p81"/>
          <p:cNvSpPr txBox="1">
            <a:spLocks noGrp="1"/>
          </p:cNvSpPr>
          <p:nvPr>
            <p:ph type="body" idx="21"/>
          </p:nvPr>
        </p:nvSpPr>
        <p:spPr>
          <a:xfrm>
            <a:off x="9308600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3" name="Google Shape;1713;p81"/>
          <p:cNvSpPr>
            <a:spLocks noGrp="1"/>
          </p:cNvSpPr>
          <p:nvPr>
            <p:ph type="pic" idx="22"/>
          </p:nvPr>
        </p:nvSpPr>
        <p:spPr>
          <a:xfrm>
            <a:off x="1126824" y="4145747"/>
            <a:ext cx="1343942" cy="134394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4" name="Google Shape;1714;p81"/>
          <p:cNvSpPr txBox="1">
            <a:spLocks noGrp="1"/>
          </p:cNvSpPr>
          <p:nvPr>
            <p:ph type="body" idx="23"/>
          </p:nvPr>
        </p:nvSpPr>
        <p:spPr>
          <a:xfrm>
            <a:off x="783713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5" name="Google Shape;1715;p81"/>
          <p:cNvSpPr txBox="1">
            <a:spLocks noGrp="1"/>
          </p:cNvSpPr>
          <p:nvPr>
            <p:ph type="body" idx="24"/>
          </p:nvPr>
        </p:nvSpPr>
        <p:spPr>
          <a:xfrm>
            <a:off x="784395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6" name="Google Shape;1716;p81"/>
          <p:cNvSpPr txBox="1">
            <a:spLocks noGrp="1"/>
          </p:cNvSpPr>
          <p:nvPr>
            <p:ph type="body" idx="25"/>
          </p:nvPr>
        </p:nvSpPr>
        <p:spPr>
          <a:xfrm>
            <a:off x="3636418" y="5526122"/>
            <a:ext cx="203016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7" name="Google Shape;1717;p81"/>
          <p:cNvSpPr txBox="1">
            <a:spLocks noGrp="1"/>
          </p:cNvSpPr>
          <p:nvPr>
            <p:ph type="body" idx="26"/>
          </p:nvPr>
        </p:nvSpPr>
        <p:spPr>
          <a:xfrm>
            <a:off x="3637100" y="582106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8" name="Google Shape;1718;p81"/>
          <p:cNvSpPr txBox="1">
            <a:spLocks noGrp="1"/>
          </p:cNvSpPr>
          <p:nvPr>
            <p:ph type="body" idx="27"/>
          </p:nvPr>
        </p:nvSpPr>
        <p:spPr>
          <a:xfrm>
            <a:off x="6441416" y="5829392"/>
            <a:ext cx="2028801" cy="2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9" name="Google Shape;1719;p81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bullets">
  <p:cSld name="Eight bullets">
    <p:bg>
      <p:bgPr>
        <a:solidFill>
          <a:srgbClr val="F2F2F2"/>
        </a:solidFill>
        <a:effectLst/>
      </p:bgPr>
    </p:bg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82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22" name="Google Shape;1722;p82"/>
          <p:cNvSpPr txBox="1">
            <a:spLocks noGrp="1"/>
          </p:cNvSpPr>
          <p:nvPr>
            <p:ph type="body" idx="1"/>
          </p:nvPr>
        </p:nvSpPr>
        <p:spPr>
          <a:xfrm>
            <a:off x="1881561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23" name="Google Shape;1723;p82"/>
          <p:cNvSpPr txBox="1">
            <a:spLocks noGrp="1"/>
          </p:cNvSpPr>
          <p:nvPr>
            <p:ph type="body" idx="2"/>
          </p:nvPr>
        </p:nvSpPr>
        <p:spPr>
          <a:xfrm>
            <a:off x="1881562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24" name="Google Shape;1724;p82"/>
          <p:cNvSpPr/>
          <p:nvPr/>
        </p:nvSpPr>
        <p:spPr>
          <a:xfrm>
            <a:off x="1072836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5" name="Google Shape;1725;p82"/>
          <p:cNvSpPr>
            <a:spLocks noGrp="1"/>
          </p:cNvSpPr>
          <p:nvPr>
            <p:ph type="pic" idx="3"/>
          </p:nvPr>
        </p:nvSpPr>
        <p:spPr>
          <a:xfrm>
            <a:off x="1144836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26" name="Google Shape;1726;p82"/>
          <p:cNvSpPr txBox="1">
            <a:spLocks noGrp="1"/>
          </p:cNvSpPr>
          <p:nvPr>
            <p:ph type="body" idx="4"/>
          </p:nvPr>
        </p:nvSpPr>
        <p:spPr>
          <a:xfrm>
            <a:off x="1881562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27" name="Google Shape;1727;p82"/>
          <p:cNvSpPr txBox="1">
            <a:spLocks noGrp="1"/>
          </p:cNvSpPr>
          <p:nvPr>
            <p:ph type="body" idx="5"/>
          </p:nvPr>
        </p:nvSpPr>
        <p:spPr>
          <a:xfrm>
            <a:off x="1881563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28" name="Google Shape;1728;p82"/>
          <p:cNvSpPr/>
          <p:nvPr/>
        </p:nvSpPr>
        <p:spPr>
          <a:xfrm>
            <a:off x="1072837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9" name="Google Shape;1729;p82"/>
          <p:cNvSpPr>
            <a:spLocks noGrp="1"/>
          </p:cNvSpPr>
          <p:nvPr>
            <p:ph type="pic" idx="6"/>
          </p:nvPr>
        </p:nvSpPr>
        <p:spPr>
          <a:xfrm>
            <a:off x="1144837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30" name="Google Shape;1730;p82"/>
          <p:cNvSpPr txBox="1">
            <a:spLocks noGrp="1"/>
          </p:cNvSpPr>
          <p:nvPr>
            <p:ph type="body" idx="7"/>
          </p:nvPr>
        </p:nvSpPr>
        <p:spPr>
          <a:xfrm>
            <a:off x="1889206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31" name="Google Shape;1731;p82"/>
          <p:cNvSpPr txBox="1">
            <a:spLocks noGrp="1"/>
          </p:cNvSpPr>
          <p:nvPr>
            <p:ph type="body" idx="8"/>
          </p:nvPr>
        </p:nvSpPr>
        <p:spPr>
          <a:xfrm>
            <a:off x="1889207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32" name="Google Shape;1732;p82"/>
          <p:cNvSpPr/>
          <p:nvPr/>
        </p:nvSpPr>
        <p:spPr>
          <a:xfrm>
            <a:off x="1080481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3" name="Google Shape;1733;p82"/>
          <p:cNvSpPr>
            <a:spLocks noGrp="1"/>
          </p:cNvSpPr>
          <p:nvPr>
            <p:ph type="pic" idx="9"/>
          </p:nvPr>
        </p:nvSpPr>
        <p:spPr>
          <a:xfrm>
            <a:off x="1152481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34" name="Google Shape;1734;p82"/>
          <p:cNvSpPr txBox="1">
            <a:spLocks noGrp="1"/>
          </p:cNvSpPr>
          <p:nvPr>
            <p:ph type="body" idx="13"/>
          </p:nvPr>
        </p:nvSpPr>
        <p:spPr>
          <a:xfrm>
            <a:off x="1889206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35" name="Google Shape;1735;p82"/>
          <p:cNvSpPr txBox="1">
            <a:spLocks noGrp="1"/>
          </p:cNvSpPr>
          <p:nvPr>
            <p:ph type="body" idx="14"/>
          </p:nvPr>
        </p:nvSpPr>
        <p:spPr>
          <a:xfrm>
            <a:off x="1889207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36" name="Google Shape;1736;p82"/>
          <p:cNvSpPr/>
          <p:nvPr/>
        </p:nvSpPr>
        <p:spPr>
          <a:xfrm>
            <a:off x="1080481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7" name="Google Shape;1737;p82"/>
          <p:cNvSpPr>
            <a:spLocks noGrp="1"/>
          </p:cNvSpPr>
          <p:nvPr>
            <p:ph type="pic" idx="15"/>
          </p:nvPr>
        </p:nvSpPr>
        <p:spPr>
          <a:xfrm>
            <a:off x="1152481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38" name="Google Shape;1738;p82"/>
          <p:cNvSpPr txBox="1">
            <a:spLocks noGrp="1"/>
          </p:cNvSpPr>
          <p:nvPr>
            <p:ph type="body" idx="16"/>
          </p:nvPr>
        </p:nvSpPr>
        <p:spPr>
          <a:xfrm>
            <a:off x="7390370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39" name="Google Shape;1739;p82"/>
          <p:cNvSpPr txBox="1">
            <a:spLocks noGrp="1"/>
          </p:cNvSpPr>
          <p:nvPr>
            <p:ph type="body" idx="17"/>
          </p:nvPr>
        </p:nvSpPr>
        <p:spPr>
          <a:xfrm>
            <a:off x="7390371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40" name="Google Shape;1740;p82"/>
          <p:cNvSpPr/>
          <p:nvPr/>
        </p:nvSpPr>
        <p:spPr>
          <a:xfrm>
            <a:off x="6581645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1" name="Google Shape;1741;p82"/>
          <p:cNvSpPr>
            <a:spLocks noGrp="1"/>
          </p:cNvSpPr>
          <p:nvPr>
            <p:ph type="pic" idx="18"/>
          </p:nvPr>
        </p:nvSpPr>
        <p:spPr>
          <a:xfrm>
            <a:off x="6653645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42" name="Google Shape;1742;p82"/>
          <p:cNvSpPr txBox="1">
            <a:spLocks noGrp="1"/>
          </p:cNvSpPr>
          <p:nvPr>
            <p:ph type="body" idx="19"/>
          </p:nvPr>
        </p:nvSpPr>
        <p:spPr>
          <a:xfrm>
            <a:off x="7390371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43" name="Google Shape;1743;p82"/>
          <p:cNvSpPr txBox="1">
            <a:spLocks noGrp="1"/>
          </p:cNvSpPr>
          <p:nvPr>
            <p:ph type="body" idx="20"/>
          </p:nvPr>
        </p:nvSpPr>
        <p:spPr>
          <a:xfrm>
            <a:off x="7390372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44" name="Google Shape;1744;p82"/>
          <p:cNvSpPr/>
          <p:nvPr/>
        </p:nvSpPr>
        <p:spPr>
          <a:xfrm>
            <a:off x="6581646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5" name="Google Shape;1745;p82"/>
          <p:cNvSpPr>
            <a:spLocks noGrp="1"/>
          </p:cNvSpPr>
          <p:nvPr>
            <p:ph type="pic" idx="21"/>
          </p:nvPr>
        </p:nvSpPr>
        <p:spPr>
          <a:xfrm>
            <a:off x="6653646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46" name="Google Shape;1746;p82"/>
          <p:cNvSpPr txBox="1">
            <a:spLocks noGrp="1"/>
          </p:cNvSpPr>
          <p:nvPr>
            <p:ph type="body" idx="22"/>
          </p:nvPr>
        </p:nvSpPr>
        <p:spPr>
          <a:xfrm>
            <a:off x="7398015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47" name="Google Shape;1747;p82"/>
          <p:cNvSpPr txBox="1">
            <a:spLocks noGrp="1"/>
          </p:cNvSpPr>
          <p:nvPr>
            <p:ph type="body" idx="23"/>
          </p:nvPr>
        </p:nvSpPr>
        <p:spPr>
          <a:xfrm>
            <a:off x="7398016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48" name="Google Shape;1748;p82"/>
          <p:cNvSpPr/>
          <p:nvPr/>
        </p:nvSpPr>
        <p:spPr>
          <a:xfrm>
            <a:off x="6589290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9" name="Google Shape;1749;p82"/>
          <p:cNvSpPr>
            <a:spLocks noGrp="1"/>
          </p:cNvSpPr>
          <p:nvPr>
            <p:ph type="pic" idx="24"/>
          </p:nvPr>
        </p:nvSpPr>
        <p:spPr>
          <a:xfrm>
            <a:off x="6661290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50" name="Google Shape;1750;p82"/>
          <p:cNvSpPr txBox="1">
            <a:spLocks noGrp="1"/>
          </p:cNvSpPr>
          <p:nvPr>
            <p:ph type="body" idx="25"/>
          </p:nvPr>
        </p:nvSpPr>
        <p:spPr>
          <a:xfrm>
            <a:off x="7398015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51" name="Google Shape;1751;p82"/>
          <p:cNvSpPr txBox="1">
            <a:spLocks noGrp="1"/>
          </p:cNvSpPr>
          <p:nvPr>
            <p:ph type="body" idx="26"/>
          </p:nvPr>
        </p:nvSpPr>
        <p:spPr>
          <a:xfrm>
            <a:off x="7398016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52" name="Google Shape;1752;p82"/>
          <p:cNvSpPr/>
          <p:nvPr/>
        </p:nvSpPr>
        <p:spPr>
          <a:xfrm>
            <a:off x="6589290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3" name="Google Shape;1753;p82"/>
          <p:cNvSpPr>
            <a:spLocks noGrp="1"/>
          </p:cNvSpPr>
          <p:nvPr>
            <p:ph type="pic" idx="27"/>
          </p:nvPr>
        </p:nvSpPr>
        <p:spPr>
          <a:xfrm>
            <a:off x="6661290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54" name="Google Shape;1754;p82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5" name="Google Shape;1755;p82"/>
          <p:cNvSpPr/>
          <p:nvPr/>
        </p:nvSpPr>
        <p:spPr>
          <a:xfrm>
            <a:off x="1072836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6" name="Google Shape;1756;p82"/>
          <p:cNvSpPr/>
          <p:nvPr/>
        </p:nvSpPr>
        <p:spPr>
          <a:xfrm>
            <a:off x="1072837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7" name="Google Shape;1757;p82"/>
          <p:cNvSpPr/>
          <p:nvPr/>
        </p:nvSpPr>
        <p:spPr>
          <a:xfrm>
            <a:off x="1080481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8" name="Google Shape;1758;p82"/>
          <p:cNvSpPr/>
          <p:nvPr/>
        </p:nvSpPr>
        <p:spPr>
          <a:xfrm>
            <a:off x="1080481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9" name="Google Shape;1759;p82"/>
          <p:cNvSpPr/>
          <p:nvPr/>
        </p:nvSpPr>
        <p:spPr>
          <a:xfrm>
            <a:off x="6581645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0" name="Google Shape;1760;p82"/>
          <p:cNvSpPr/>
          <p:nvPr/>
        </p:nvSpPr>
        <p:spPr>
          <a:xfrm>
            <a:off x="6581646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1" name="Google Shape;1761;p82"/>
          <p:cNvSpPr/>
          <p:nvPr/>
        </p:nvSpPr>
        <p:spPr>
          <a:xfrm>
            <a:off x="6589290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2" name="Google Shape;1762;p82"/>
          <p:cNvSpPr/>
          <p:nvPr/>
        </p:nvSpPr>
        <p:spPr>
          <a:xfrm>
            <a:off x="6589290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ullets and Image">
  <p:cSld name="Four bullets and Image">
    <p:bg>
      <p:bgPr>
        <a:solidFill>
          <a:srgbClr val="F2F2F2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83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65" name="Google Shape;1765;p83"/>
          <p:cNvSpPr txBox="1">
            <a:spLocks noGrp="1"/>
          </p:cNvSpPr>
          <p:nvPr>
            <p:ph type="body" idx="1"/>
          </p:nvPr>
        </p:nvSpPr>
        <p:spPr>
          <a:xfrm>
            <a:off x="1881561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66" name="Google Shape;1766;p83"/>
          <p:cNvSpPr txBox="1">
            <a:spLocks noGrp="1"/>
          </p:cNvSpPr>
          <p:nvPr>
            <p:ph type="body" idx="2"/>
          </p:nvPr>
        </p:nvSpPr>
        <p:spPr>
          <a:xfrm>
            <a:off x="1881562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67" name="Google Shape;1767;p83"/>
          <p:cNvSpPr/>
          <p:nvPr/>
        </p:nvSpPr>
        <p:spPr>
          <a:xfrm>
            <a:off x="1072836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8" name="Google Shape;1768;p83"/>
          <p:cNvSpPr>
            <a:spLocks noGrp="1"/>
          </p:cNvSpPr>
          <p:nvPr>
            <p:ph type="pic" idx="3"/>
          </p:nvPr>
        </p:nvSpPr>
        <p:spPr>
          <a:xfrm>
            <a:off x="1144836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69" name="Google Shape;1769;p83"/>
          <p:cNvSpPr txBox="1">
            <a:spLocks noGrp="1"/>
          </p:cNvSpPr>
          <p:nvPr>
            <p:ph type="body" idx="4"/>
          </p:nvPr>
        </p:nvSpPr>
        <p:spPr>
          <a:xfrm>
            <a:off x="1881562" y="3278060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70" name="Google Shape;1770;p83"/>
          <p:cNvSpPr txBox="1">
            <a:spLocks noGrp="1"/>
          </p:cNvSpPr>
          <p:nvPr>
            <p:ph type="body" idx="5"/>
          </p:nvPr>
        </p:nvSpPr>
        <p:spPr>
          <a:xfrm>
            <a:off x="1881563" y="3616805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71" name="Google Shape;1771;p83"/>
          <p:cNvSpPr/>
          <p:nvPr/>
        </p:nvSpPr>
        <p:spPr>
          <a:xfrm>
            <a:off x="1072837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2" name="Google Shape;1772;p83"/>
          <p:cNvSpPr>
            <a:spLocks noGrp="1"/>
          </p:cNvSpPr>
          <p:nvPr>
            <p:ph type="pic" idx="6"/>
          </p:nvPr>
        </p:nvSpPr>
        <p:spPr>
          <a:xfrm>
            <a:off x="1144837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73" name="Google Shape;1773;p83"/>
          <p:cNvSpPr txBox="1">
            <a:spLocks noGrp="1"/>
          </p:cNvSpPr>
          <p:nvPr>
            <p:ph type="body" idx="7"/>
          </p:nvPr>
        </p:nvSpPr>
        <p:spPr>
          <a:xfrm>
            <a:off x="1889206" y="434456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74" name="Google Shape;1774;p83"/>
          <p:cNvSpPr txBox="1">
            <a:spLocks noGrp="1"/>
          </p:cNvSpPr>
          <p:nvPr>
            <p:ph type="body" idx="8"/>
          </p:nvPr>
        </p:nvSpPr>
        <p:spPr>
          <a:xfrm>
            <a:off x="1889207" y="468331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75" name="Google Shape;1775;p83"/>
          <p:cNvSpPr/>
          <p:nvPr/>
        </p:nvSpPr>
        <p:spPr>
          <a:xfrm>
            <a:off x="1080481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6" name="Google Shape;1776;p83"/>
          <p:cNvSpPr>
            <a:spLocks noGrp="1"/>
          </p:cNvSpPr>
          <p:nvPr>
            <p:ph type="pic" idx="9"/>
          </p:nvPr>
        </p:nvSpPr>
        <p:spPr>
          <a:xfrm>
            <a:off x="1152481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77" name="Google Shape;1777;p83"/>
          <p:cNvSpPr txBox="1">
            <a:spLocks noGrp="1"/>
          </p:cNvSpPr>
          <p:nvPr>
            <p:ph type="body" idx="13"/>
          </p:nvPr>
        </p:nvSpPr>
        <p:spPr>
          <a:xfrm>
            <a:off x="1889206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78" name="Google Shape;1778;p83"/>
          <p:cNvSpPr txBox="1">
            <a:spLocks noGrp="1"/>
          </p:cNvSpPr>
          <p:nvPr>
            <p:ph type="body" idx="14"/>
          </p:nvPr>
        </p:nvSpPr>
        <p:spPr>
          <a:xfrm>
            <a:off x="1889207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79" name="Google Shape;1779;p83"/>
          <p:cNvSpPr/>
          <p:nvPr/>
        </p:nvSpPr>
        <p:spPr>
          <a:xfrm>
            <a:off x="1080481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0" name="Google Shape;1780;p83"/>
          <p:cNvSpPr>
            <a:spLocks noGrp="1"/>
          </p:cNvSpPr>
          <p:nvPr>
            <p:ph type="pic" idx="15"/>
          </p:nvPr>
        </p:nvSpPr>
        <p:spPr>
          <a:xfrm>
            <a:off x="1152481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81" name="Google Shape;1781;p83"/>
          <p:cNvSpPr>
            <a:spLocks noGrp="1"/>
          </p:cNvSpPr>
          <p:nvPr>
            <p:ph type="pic" idx="16"/>
          </p:nvPr>
        </p:nvSpPr>
        <p:spPr>
          <a:xfrm>
            <a:off x="6557674" y="2228898"/>
            <a:ext cx="4388030" cy="3830178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82" name="Google Shape;1782;p83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3" name="Google Shape;1783;p83"/>
          <p:cNvSpPr/>
          <p:nvPr/>
        </p:nvSpPr>
        <p:spPr>
          <a:xfrm>
            <a:off x="1072836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4" name="Google Shape;1784;p83"/>
          <p:cNvSpPr/>
          <p:nvPr/>
        </p:nvSpPr>
        <p:spPr>
          <a:xfrm>
            <a:off x="1072837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5" name="Google Shape;1785;p83"/>
          <p:cNvSpPr/>
          <p:nvPr/>
        </p:nvSpPr>
        <p:spPr>
          <a:xfrm>
            <a:off x="1080481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6" name="Google Shape;1786;p83"/>
          <p:cNvSpPr/>
          <p:nvPr/>
        </p:nvSpPr>
        <p:spPr>
          <a:xfrm>
            <a:off x="1080481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s">
  <p:cSld name="Testimonials">
    <p:bg>
      <p:bgPr>
        <a:solidFill>
          <a:srgbClr val="F2F2F2"/>
        </a:solidFill>
        <a:effectLst/>
      </p:bgPr>
    </p:bg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84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9" name="Google Shape;1789;p84"/>
          <p:cNvSpPr>
            <a:spLocks noGrp="1"/>
          </p:cNvSpPr>
          <p:nvPr>
            <p:ph type="pic" idx="2"/>
          </p:nvPr>
        </p:nvSpPr>
        <p:spPr>
          <a:xfrm>
            <a:off x="1154640" y="4563194"/>
            <a:ext cx="1728000" cy="1728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90" name="Google Shape;1790;p84"/>
          <p:cNvSpPr txBox="1">
            <a:spLocks noGrp="1"/>
          </p:cNvSpPr>
          <p:nvPr>
            <p:ph type="body" idx="1"/>
          </p:nvPr>
        </p:nvSpPr>
        <p:spPr>
          <a:xfrm>
            <a:off x="3125382" y="4744657"/>
            <a:ext cx="2540647" cy="37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91" name="Google Shape;1791;p84"/>
          <p:cNvSpPr txBox="1">
            <a:spLocks noGrp="1"/>
          </p:cNvSpPr>
          <p:nvPr>
            <p:ph type="body" idx="3"/>
          </p:nvPr>
        </p:nvSpPr>
        <p:spPr>
          <a:xfrm>
            <a:off x="3125382" y="5140636"/>
            <a:ext cx="2540647" cy="11505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92" name="Google Shape;1792;p84"/>
          <p:cNvSpPr>
            <a:spLocks noGrp="1"/>
          </p:cNvSpPr>
          <p:nvPr>
            <p:ph type="body" idx="4"/>
          </p:nvPr>
        </p:nvSpPr>
        <p:spPr>
          <a:xfrm>
            <a:off x="526941" y="2232986"/>
            <a:ext cx="5173828" cy="1767513"/>
          </a:xfrm>
          <a:prstGeom prst="wedgeRectCallout">
            <a:avLst>
              <a:gd name="adj1" fmla="val -21017"/>
              <a:gd name="adj2" fmla="val 67350"/>
            </a:avLst>
          </a:prstGeom>
          <a:solidFill>
            <a:schemeClr val="lt1"/>
          </a:solidFill>
          <a:ln>
            <a:noFill/>
          </a:ln>
          <a:effectLst>
            <a:outerShdw blurRad="1016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216000" tIns="216000" rIns="216000" bIns="2160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93" name="Google Shape;1793;p84"/>
          <p:cNvSpPr>
            <a:spLocks noGrp="1"/>
          </p:cNvSpPr>
          <p:nvPr>
            <p:ph type="pic" idx="5"/>
          </p:nvPr>
        </p:nvSpPr>
        <p:spPr>
          <a:xfrm>
            <a:off x="7211233" y="4563194"/>
            <a:ext cx="1728000" cy="1728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94" name="Google Shape;1794;p84"/>
          <p:cNvSpPr txBox="1">
            <a:spLocks noGrp="1"/>
          </p:cNvSpPr>
          <p:nvPr>
            <p:ph type="body" idx="6"/>
          </p:nvPr>
        </p:nvSpPr>
        <p:spPr>
          <a:xfrm>
            <a:off x="9181975" y="4744657"/>
            <a:ext cx="2540647" cy="37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95" name="Google Shape;1795;p84"/>
          <p:cNvSpPr txBox="1">
            <a:spLocks noGrp="1"/>
          </p:cNvSpPr>
          <p:nvPr>
            <p:ph type="body" idx="7"/>
          </p:nvPr>
        </p:nvSpPr>
        <p:spPr>
          <a:xfrm>
            <a:off x="9181975" y="5140636"/>
            <a:ext cx="2540647" cy="11505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96" name="Google Shape;1796;p84"/>
          <p:cNvSpPr>
            <a:spLocks noGrp="1"/>
          </p:cNvSpPr>
          <p:nvPr>
            <p:ph type="body" idx="8"/>
          </p:nvPr>
        </p:nvSpPr>
        <p:spPr>
          <a:xfrm>
            <a:off x="6583534" y="2232986"/>
            <a:ext cx="5173828" cy="1767513"/>
          </a:xfrm>
          <a:prstGeom prst="wedgeRectCallout">
            <a:avLst>
              <a:gd name="adj1" fmla="val -21017"/>
              <a:gd name="adj2" fmla="val 67350"/>
            </a:avLst>
          </a:prstGeom>
          <a:solidFill>
            <a:schemeClr val="lt1"/>
          </a:solidFill>
          <a:ln>
            <a:noFill/>
          </a:ln>
          <a:effectLst>
            <a:outerShdw blurRad="1016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216000" tIns="216000" rIns="216000" bIns="216000" anchor="ctr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97" name="Google Shape;1797;p84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with bullets">
  <p:cSld name="Phone with bullets">
    <p:bg>
      <p:bgPr>
        <a:solidFill>
          <a:srgbClr val="F2F2F2"/>
        </a:solidFill>
        <a:effectLst/>
      </p:bgPr>
    </p:bg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85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0" name="Google Shape;1800;p85"/>
          <p:cNvSpPr txBox="1">
            <a:spLocks noGrp="1"/>
          </p:cNvSpPr>
          <p:nvPr>
            <p:ph type="body" idx="1"/>
          </p:nvPr>
        </p:nvSpPr>
        <p:spPr>
          <a:xfrm>
            <a:off x="526941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01" name="Google Shape;1801;p85"/>
          <p:cNvSpPr txBox="1">
            <a:spLocks noGrp="1"/>
          </p:cNvSpPr>
          <p:nvPr>
            <p:ph type="body" idx="2"/>
          </p:nvPr>
        </p:nvSpPr>
        <p:spPr>
          <a:xfrm>
            <a:off x="52694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02" name="Google Shape;1802;p85"/>
          <p:cNvSpPr/>
          <p:nvPr/>
        </p:nvSpPr>
        <p:spPr>
          <a:xfrm>
            <a:off x="3692211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3" name="Google Shape;1803;p85"/>
          <p:cNvSpPr>
            <a:spLocks noGrp="1"/>
          </p:cNvSpPr>
          <p:nvPr>
            <p:ph type="pic" idx="3"/>
          </p:nvPr>
        </p:nvSpPr>
        <p:spPr>
          <a:xfrm>
            <a:off x="3764211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04" name="Google Shape;1804;p85"/>
          <p:cNvSpPr txBox="1">
            <a:spLocks noGrp="1"/>
          </p:cNvSpPr>
          <p:nvPr>
            <p:ph type="body" idx="4"/>
          </p:nvPr>
        </p:nvSpPr>
        <p:spPr>
          <a:xfrm>
            <a:off x="52694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05" name="Google Shape;1805;p85"/>
          <p:cNvSpPr txBox="1">
            <a:spLocks noGrp="1"/>
          </p:cNvSpPr>
          <p:nvPr>
            <p:ph type="body" idx="5"/>
          </p:nvPr>
        </p:nvSpPr>
        <p:spPr>
          <a:xfrm>
            <a:off x="526943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06" name="Google Shape;1806;p85"/>
          <p:cNvSpPr/>
          <p:nvPr/>
        </p:nvSpPr>
        <p:spPr>
          <a:xfrm>
            <a:off x="3692212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7" name="Google Shape;1807;p85"/>
          <p:cNvSpPr>
            <a:spLocks noGrp="1"/>
          </p:cNvSpPr>
          <p:nvPr>
            <p:ph type="pic" idx="6"/>
          </p:nvPr>
        </p:nvSpPr>
        <p:spPr>
          <a:xfrm>
            <a:off x="3764212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08" name="Google Shape;1808;p85"/>
          <p:cNvSpPr txBox="1">
            <a:spLocks noGrp="1"/>
          </p:cNvSpPr>
          <p:nvPr>
            <p:ph type="body" idx="7"/>
          </p:nvPr>
        </p:nvSpPr>
        <p:spPr>
          <a:xfrm>
            <a:off x="534586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09" name="Google Shape;1809;p85"/>
          <p:cNvSpPr txBox="1">
            <a:spLocks noGrp="1"/>
          </p:cNvSpPr>
          <p:nvPr>
            <p:ph type="body" idx="8"/>
          </p:nvPr>
        </p:nvSpPr>
        <p:spPr>
          <a:xfrm>
            <a:off x="534587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10" name="Google Shape;1810;p85"/>
          <p:cNvSpPr/>
          <p:nvPr/>
        </p:nvSpPr>
        <p:spPr>
          <a:xfrm>
            <a:off x="3699856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1" name="Google Shape;1811;p85"/>
          <p:cNvSpPr>
            <a:spLocks noGrp="1"/>
          </p:cNvSpPr>
          <p:nvPr>
            <p:ph type="pic" idx="9"/>
          </p:nvPr>
        </p:nvSpPr>
        <p:spPr>
          <a:xfrm>
            <a:off x="3771856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12" name="Google Shape;1812;p85"/>
          <p:cNvSpPr txBox="1">
            <a:spLocks noGrp="1"/>
          </p:cNvSpPr>
          <p:nvPr>
            <p:ph type="body" idx="13"/>
          </p:nvPr>
        </p:nvSpPr>
        <p:spPr>
          <a:xfrm>
            <a:off x="534586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13" name="Google Shape;1813;p85"/>
          <p:cNvSpPr txBox="1">
            <a:spLocks noGrp="1"/>
          </p:cNvSpPr>
          <p:nvPr>
            <p:ph type="body" idx="14"/>
          </p:nvPr>
        </p:nvSpPr>
        <p:spPr>
          <a:xfrm>
            <a:off x="534587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14" name="Google Shape;1814;p85"/>
          <p:cNvSpPr/>
          <p:nvPr/>
        </p:nvSpPr>
        <p:spPr>
          <a:xfrm>
            <a:off x="3699856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5" name="Google Shape;1815;p85"/>
          <p:cNvSpPr>
            <a:spLocks noGrp="1"/>
          </p:cNvSpPr>
          <p:nvPr>
            <p:ph type="pic" idx="15"/>
          </p:nvPr>
        </p:nvSpPr>
        <p:spPr>
          <a:xfrm>
            <a:off x="3771856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16" name="Google Shape;1816;p85"/>
          <p:cNvSpPr txBox="1">
            <a:spLocks noGrp="1"/>
          </p:cNvSpPr>
          <p:nvPr>
            <p:ph type="body" idx="16"/>
          </p:nvPr>
        </p:nvSpPr>
        <p:spPr>
          <a:xfrm>
            <a:off x="8877362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17" name="Google Shape;1817;p85"/>
          <p:cNvSpPr txBox="1">
            <a:spLocks noGrp="1"/>
          </p:cNvSpPr>
          <p:nvPr>
            <p:ph type="body" idx="17"/>
          </p:nvPr>
        </p:nvSpPr>
        <p:spPr>
          <a:xfrm>
            <a:off x="887736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18" name="Google Shape;1818;p85"/>
          <p:cNvSpPr/>
          <p:nvPr/>
        </p:nvSpPr>
        <p:spPr>
          <a:xfrm>
            <a:off x="7848470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9" name="Google Shape;1819;p85"/>
          <p:cNvSpPr>
            <a:spLocks noGrp="1"/>
          </p:cNvSpPr>
          <p:nvPr>
            <p:ph type="pic" idx="18"/>
          </p:nvPr>
        </p:nvSpPr>
        <p:spPr>
          <a:xfrm>
            <a:off x="7920470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20" name="Google Shape;1820;p85"/>
          <p:cNvSpPr txBox="1">
            <a:spLocks noGrp="1"/>
          </p:cNvSpPr>
          <p:nvPr>
            <p:ph type="body" idx="19"/>
          </p:nvPr>
        </p:nvSpPr>
        <p:spPr>
          <a:xfrm>
            <a:off x="887736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21" name="Google Shape;1821;p85"/>
          <p:cNvSpPr txBox="1">
            <a:spLocks noGrp="1"/>
          </p:cNvSpPr>
          <p:nvPr>
            <p:ph type="body" idx="20"/>
          </p:nvPr>
        </p:nvSpPr>
        <p:spPr>
          <a:xfrm>
            <a:off x="8877362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22" name="Google Shape;1822;p85"/>
          <p:cNvSpPr/>
          <p:nvPr/>
        </p:nvSpPr>
        <p:spPr>
          <a:xfrm>
            <a:off x="7848471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3" name="Google Shape;1823;p85"/>
          <p:cNvSpPr>
            <a:spLocks noGrp="1"/>
          </p:cNvSpPr>
          <p:nvPr>
            <p:ph type="pic" idx="21"/>
          </p:nvPr>
        </p:nvSpPr>
        <p:spPr>
          <a:xfrm>
            <a:off x="7920471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24" name="Google Shape;1824;p85"/>
          <p:cNvSpPr txBox="1">
            <a:spLocks noGrp="1"/>
          </p:cNvSpPr>
          <p:nvPr>
            <p:ph type="body" idx="22"/>
          </p:nvPr>
        </p:nvSpPr>
        <p:spPr>
          <a:xfrm>
            <a:off x="8877362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25" name="Google Shape;1825;p85"/>
          <p:cNvSpPr txBox="1">
            <a:spLocks noGrp="1"/>
          </p:cNvSpPr>
          <p:nvPr>
            <p:ph type="body" idx="23"/>
          </p:nvPr>
        </p:nvSpPr>
        <p:spPr>
          <a:xfrm>
            <a:off x="8877362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26" name="Google Shape;1826;p85"/>
          <p:cNvSpPr/>
          <p:nvPr/>
        </p:nvSpPr>
        <p:spPr>
          <a:xfrm>
            <a:off x="7856115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7" name="Google Shape;1827;p85"/>
          <p:cNvSpPr>
            <a:spLocks noGrp="1"/>
          </p:cNvSpPr>
          <p:nvPr>
            <p:ph type="pic" idx="24"/>
          </p:nvPr>
        </p:nvSpPr>
        <p:spPr>
          <a:xfrm>
            <a:off x="7928115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28" name="Google Shape;1828;p85"/>
          <p:cNvSpPr txBox="1">
            <a:spLocks noGrp="1"/>
          </p:cNvSpPr>
          <p:nvPr>
            <p:ph type="body" idx="25"/>
          </p:nvPr>
        </p:nvSpPr>
        <p:spPr>
          <a:xfrm>
            <a:off x="8877362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29" name="Google Shape;1829;p85"/>
          <p:cNvSpPr txBox="1">
            <a:spLocks noGrp="1"/>
          </p:cNvSpPr>
          <p:nvPr>
            <p:ph type="body" idx="26"/>
          </p:nvPr>
        </p:nvSpPr>
        <p:spPr>
          <a:xfrm>
            <a:off x="8877362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30" name="Google Shape;1830;p85"/>
          <p:cNvSpPr/>
          <p:nvPr/>
        </p:nvSpPr>
        <p:spPr>
          <a:xfrm>
            <a:off x="7856115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1" name="Google Shape;1831;p85"/>
          <p:cNvSpPr>
            <a:spLocks noGrp="1"/>
          </p:cNvSpPr>
          <p:nvPr>
            <p:ph type="pic" idx="27"/>
          </p:nvPr>
        </p:nvSpPr>
        <p:spPr>
          <a:xfrm>
            <a:off x="7928115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832" name="Google Shape;1832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06215" y="1799783"/>
            <a:ext cx="3011098" cy="4755562"/>
          </a:xfrm>
          <a:prstGeom prst="rect">
            <a:avLst/>
          </a:prstGeom>
          <a:noFill/>
          <a:ln>
            <a:noFill/>
          </a:ln>
        </p:spPr>
      </p:pic>
      <p:sp>
        <p:nvSpPr>
          <p:cNvPr id="1833" name="Google Shape;1833;p85"/>
          <p:cNvSpPr>
            <a:spLocks noGrp="1"/>
          </p:cNvSpPr>
          <p:nvPr>
            <p:ph type="pic" idx="28"/>
          </p:nvPr>
        </p:nvSpPr>
        <p:spPr>
          <a:xfrm>
            <a:off x="5113876" y="2315643"/>
            <a:ext cx="1995776" cy="355175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34" name="Google Shape;1834;p85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5" name="Google Shape;1835;p85"/>
          <p:cNvSpPr/>
          <p:nvPr/>
        </p:nvSpPr>
        <p:spPr>
          <a:xfrm>
            <a:off x="3692211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6" name="Google Shape;1836;p85"/>
          <p:cNvSpPr/>
          <p:nvPr/>
        </p:nvSpPr>
        <p:spPr>
          <a:xfrm>
            <a:off x="3692212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7" name="Google Shape;1837;p85"/>
          <p:cNvSpPr/>
          <p:nvPr/>
        </p:nvSpPr>
        <p:spPr>
          <a:xfrm>
            <a:off x="3699856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8" name="Google Shape;1838;p85"/>
          <p:cNvSpPr/>
          <p:nvPr/>
        </p:nvSpPr>
        <p:spPr>
          <a:xfrm>
            <a:off x="3699856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9" name="Google Shape;1839;p85"/>
          <p:cNvSpPr/>
          <p:nvPr/>
        </p:nvSpPr>
        <p:spPr>
          <a:xfrm>
            <a:off x="7848470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0" name="Google Shape;1840;p85"/>
          <p:cNvSpPr/>
          <p:nvPr/>
        </p:nvSpPr>
        <p:spPr>
          <a:xfrm>
            <a:off x="7848471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1" name="Google Shape;1841;p85"/>
          <p:cNvSpPr/>
          <p:nvPr/>
        </p:nvSpPr>
        <p:spPr>
          <a:xfrm>
            <a:off x="7856115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2" name="Google Shape;1842;p85"/>
          <p:cNvSpPr/>
          <p:nvPr/>
        </p:nvSpPr>
        <p:spPr>
          <a:xfrm>
            <a:off x="7856115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placeholder with bullets">
  <p:cSld name="Phone placeholder with bullets">
    <p:bg>
      <p:bgPr>
        <a:solidFill>
          <a:srgbClr val="F2F2F2"/>
        </a:solidFill>
        <a:effectLst/>
      </p:bgPr>
    </p:bg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86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45" name="Google Shape;1845;p86"/>
          <p:cNvSpPr txBox="1">
            <a:spLocks noGrp="1"/>
          </p:cNvSpPr>
          <p:nvPr>
            <p:ph type="body" idx="1"/>
          </p:nvPr>
        </p:nvSpPr>
        <p:spPr>
          <a:xfrm>
            <a:off x="526941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46" name="Google Shape;1846;p86"/>
          <p:cNvSpPr txBox="1">
            <a:spLocks noGrp="1"/>
          </p:cNvSpPr>
          <p:nvPr>
            <p:ph type="body" idx="2"/>
          </p:nvPr>
        </p:nvSpPr>
        <p:spPr>
          <a:xfrm>
            <a:off x="52694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47" name="Google Shape;1847;p86"/>
          <p:cNvSpPr/>
          <p:nvPr/>
        </p:nvSpPr>
        <p:spPr>
          <a:xfrm>
            <a:off x="3692211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8" name="Google Shape;1848;p86"/>
          <p:cNvSpPr>
            <a:spLocks noGrp="1"/>
          </p:cNvSpPr>
          <p:nvPr>
            <p:ph type="pic" idx="3"/>
          </p:nvPr>
        </p:nvSpPr>
        <p:spPr>
          <a:xfrm>
            <a:off x="3764211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49" name="Google Shape;1849;p86"/>
          <p:cNvSpPr txBox="1">
            <a:spLocks noGrp="1"/>
          </p:cNvSpPr>
          <p:nvPr>
            <p:ph type="body" idx="4"/>
          </p:nvPr>
        </p:nvSpPr>
        <p:spPr>
          <a:xfrm>
            <a:off x="52694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50" name="Google Shape;1850;p86"/>
          <p:cNvSpPr txBox="1">
            <a:spLocks noGrp="1"/>
          </p:cNvSpPr>
          <p:nvPr>
            <p:ph type="body" idx="5"/>
          </p:nvPr>
        </p:nvSpPr>
        <p:spPr>
          <a:xfrm>
            <a:off x="526943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51" name="Google Shape;1851;p86"/>
          <p:cNvSpPr/>
          <p:nvPr/>
        </p:nvSpPr>
        <p:spPr>
          <a:xfrm>
            <a:off x="3692212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2" name="Google Shape;1852;p86"/>
          <p:cNvSpPr>
            <a:spLocks noGrp="1"/>
          </p:cNvSpPr>
          <p:nvPr>
            <p:ph type="pic" idx="6"/>
          </p:nvPr>
        </p:nvSpPr>
        <p:spPr>
          <a:xfrm>
            <a:off x="3764212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53" name="Google Shape;1853;p86"/>
          <p:cNvSpPr txBox="1">
            <a:spLocks noGrp="1"/>
          </p:cNvSpPr>
          <p:nvPr>
            <p:ph type="body" idx="7"/>
          </p:nvPr>
        </p:nvSpPr>
        <p:spPr>
          <a:xfrm>
            <a:off x="534586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54" name="Google Shape;1854;p86"/>
          <p:cNvSpPr txBox="1">
            <a:spLocks noGrp="1"/>
          </p:cNvSpPr>
          <p:nvPr>
            <p:ph type="body" idx="8"/>
          </p:nvPr>
        </p:nvSpPr>
        <p:spPr>
          <a:xfrm>
            <a:off x="534587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55" name="Google Shape;1855;p86"/>
          <p:cNvSpPr/>
          <p:nvPr/>
        </p:nvSpPr>
        <p:spPr>
          <a:xfrm>
            <a:off x="3699856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6" name="Google Shape;1856;p86"/>
          <p:cNvSpPr>
            <a:spLocks noGrp="1"/>
          </p:cNvSpPr>
          <p:nvPr>
            <p:ph type="pic" idx="9"/>
          </p:nvPr>
        </p:nvSpPr>
        <p:spPr>
          <a:xfrm>
            <a:off x="3771856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57" name="Google Shape;1857;p86"/>
          <p:cNvSpPr txBox="1">
            <a:spLocks noGrp="1"/>
          </p:cNvSpPr>
          <p:nvPr>
            <p:ph type="body" idx="13"/>
          </p:nvPr>
        </p:nvSpPr>
        <p:spPr>
          <a:xfrm>
            <a:off x="534586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58" name="Google Shape;1858;p86"/>
          <p:cNvSpPr txBox="1">
            <a:spLocks noGrp="1"/>
          </p:cNvSpPr>
          <p:nvPr>
            <p:ph type="body" idx="14"/>
          </p:nvPr>
        </p:nvSpPr>
        <p:spPr>
          <a:xfrm>
            <a:off x="534587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59" name="Google Shape;1859;p86"/>
          <p:cNvSpPr/>
          <p:nvPr/>
        </p:nvSpPr>
        <p:spPr>
          <a:xfrm>
            <a:off x="3699856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0" name="Google Shape;1860;p86"/>
          <p:cNvSpPr>
            <a:spLocks noGrp="1"/>
          </p:cNvSpPr>
          <p:nvPr>
            <p:ph type="pic" idx="15"/>
          </p:nvPr>
        </p:nvSpPr>
        <p:spPr>
          <a:xfrm>
            <a:off x="3771856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61" name="Google Shape;1861;p86"/>
          <p:cNvSpPr txBox="1">
            <a:spLocks noGrp="1"/>
          </p:cNvSpPr>
          <p:nvPr>
            <p:ph type="body" idx="16"/>
          </p:nvPr>
        </p:nvSpPr>
        <p:spPr>
          <a:xfrm>
            <a:off x="8877362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62" name="Google Shape;1862;p86"/>
          <p:cNvSpPr txBox="1">
            <a:spLocks noGrp="1"/>
          </p:cNvSpPr>
          <p:nvPr>
            <p:ph type="body" idx="17"/>
          </p:nvPr>
        </p:nvSpPr>
        <p:spPr>
          <a:xfrm>
            <a:off x="8877362" y="256764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63" name="Google Shape;1863;p86"/>
          <p:cNvSpPr/>
          <p:nvPr/>
        </p:nvSpPr>
        <p:spPr>
          <a:xfrm>
            <a:off x="7848470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4" name="Google Shape;1864;p86"/>
          <p:cNvSpPr>
            <a:spLocks noGrp="1"/>
          </p:cNvSpPr>
          <p:nvPr>
            <p:ph type="pic" idx="18"/>
          </p:nvPr>
        </p:nvSpPr>
        <p:spPr>
          <a:xfrm>
            <a:off x="7920470" y="231564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65" name="Google Shape;1865;p86"/>
          <p:cNvSpPr txBox="1">
            <a:spLocks noGrp="1"/>
          </p:cNvSpPr>
          <p:nvPr>
            <p:ph type="body" idx="19"/>
          </p:nvPr>
        </p:nvSpPr>
        <p:spPr>
          <a:xfrm>
            <a:off x="887736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66" name="Google Shape;1866;p86"/>
          <p:cNvSpPr txBox="1">
            <a:spLocks noGrp="1"/>
          </p:cNvSpPr>
          <p:nvPr>
            <p:ph type="body" idx="20"/>
          </p:nvPr>
        </p:nvSpPr>
        <p:spPr>
          <a:xfrm>
            <a:off x="8877362" y="3616805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67" name="Google Shape;1867;p86"/>
          <p:cNvSpPr/>
          <p:nvPr/>
        </p:nvSpPr>
        <p:spPr>
          <a:xfrm>
            <a:off x="7848471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8" name="Google Shape;1868;p86"/>
          <p:cNvSpPr>
            <a:spLocks noGrp="1"/>
          </p:cNvSpPr>
          <p:nvPr>
            <p:ph type="pic" idx="21"/>
          </p:nvPr>
        </p:nvSpPr>
        <p:spPr>
          <a:xfrm>
            <a:off x="7920471" y="3364805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69" name="Google Shape;1869;p86"/>
          <p:cNvSpPr txBox="1">
            <a:spLocks noGrp="1"/>
          </p:cNvSpPr>
          <p:nvPr>
            <p:ph type="body" idx="22"/>
          </p:nvPr>
        </p:nvSpPr>
        <p:spPr>
          <a:xfrm>
            <a:off x="8877362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0" name="Google Shape;1870;p86"/>
          <p:cNvSpPr txBox="1">
            <a:spLocks noGrp="1"/>
          </p:cNvSpPr>
          <p:nvPr>
            <p:ph type="body" idx="23"/>
          </p:nvPr>
        </p:nvSpPr>
        <p:spPr>
          <a:xfrm>
            <a:off x="8877362" y="4683313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1" name="Google Shape;1871;p86"/>
          <p:cNvSpPr/>
          <p:nvPr/>
        </p:nvSpPr>
        <p:spPr>
          <a:xfrm>
            <a:off x="7856115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2" name="Google Shape;1872;p86"/>
          <p:cNvSpPr>
            <a:spLocks noGrp="1"/>
          </p:cNvSpPr>
          <p:nvPr>
            <p:ph type="pic" idx="24"/>
          </p:nvPr>
        </p:nvSpPr>
        <p:spPr>
          <a:xfrm>
            <a:off x="7928115" y="4431313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3" name="Google Shape;1873;p86"/>
          <p:cNvSpPr txBox="1">
            <a:spLocks noGrp="1"/>
          </p:cNvSpPr>
          <p:nvPr>
            <p:ph type="body" idx="25"/>
          </p:nvPr>
        </p:nvSpPr>
        <p:spPr>
          <a:xfrm>
            <a:off x="8877362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4" name="Google Shape;1874;p86"/>
          <p:cNvSpPr txBox="1">
            <a:spLocks noGrp="1"/>
          </p:cNvSpPr>
          <p:nvPr>
            <p:ph type="body" idx="26"/>
          </p:nvPr>
        </p:nvSpPr>
        <p:spPr>
          <a:xfrm>
            <a:off x="8877362" y="5735076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5" name="Google Shape;1875;p86"/>
          <p:cNvSpPr/>
          <p:nvPr/>
        </p:nvSpPr>
        <p:spPr>
          <a:xfrm>
            <a:off x="7856115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6" name="Google Shape;1876;p86"/>
          <p:cNvSpPr>
            <a:spLocks noGrp="1"/>
          </p:cNvSpPr>
          <p:nvPr>
            <p:ph type="pic" idx="27"/>
          </p:nvPr>
        </p:nvSpPr>
        <p:spPr>
          <a:xfrm>
            <a:off x="7928115" y="548307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7" name="Google Shape;1877;p86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8" name="Google Shape;1878;p86"/>
          <p:cNvSpPr/>
          <p:nvPr/>
        </p:nvSpPr>
        <p:spPr>
          <a:xfrm>
            <a:off x="3692211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9" name="Google Shape;1879;p86"/>
          <p:cNvSpPr/>
          <p:nvPr/>
        </p:nvSpPr>
        <p:spPr>
          <a:xfrm>
            <a:off x="3692212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0" name="Google Shape;1880;p86"/>
          <p:cNvSpPr/>
          <p:nvPr/>
        </p:nvSpPr>
        <p:spPr>
          <a:xfrm>
            <a:off x="3699856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1" name="Google Shape;1881;p86"/>
          <p:cNvSpPr/>
          <p:nvPr/>
        </p:nvSpPr>
        <p:spPr>
          <a:xfrm>
            <a:off x="3699856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2" name="Google Shape;1882;p86"/>
          <p:cNvSpPr/>
          <p:nvPr/>
        </p:nvSpPr>
        <p:spPr>
          <a:xfrm>
            <a:off x="7848470" y="2243643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3" name="Google Shape;1883;p86"/>
          <p:cNvSpPr/>
          <p:nvPr/>
        </p:nvSpPr>
        <p:spPr>
          <a:xfrm>
            <a:off x="7848471" y="329280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4" name="Google Shape;1884;p86"/>
          <p:cNvSpPr/>
          <p:nvPr/>
        </p:nvSpPr>
        <p:spPr>
          <a:xfrm>
            <a:off x="7856115" y="435931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5" name="Google Shape;1885;p86"/>
          <p:cNvSpPr/>
          <p:nvPr/>
        </p:nvSpPr>
        <p:spPr>
          <a:xfrm>
            <a:off x="7856115" y="5411076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with 4 points">
  <p:cSld name="Laptop with 4 points">
    <p:bg>
      <p:bgPr>
        <a:solidFill>
          <a:srgbClr val="F2F2F2"/>
        </a:solidFill>
        <a:effectLst/>
      </p:bgPr>
    </p:bg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7" name="Google Shape;1887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356" y="1870214"/>
            <a:ext cx="7564017" cy="4632960"/>
          </a:xfrm>
          <a:prstGeom prst="rect">
            <a:avLst/>
          </a:prstGeom>
          <a:noFill/>
          <a:ln>
            <a:noFill/>
          </a:ln>
        </p:spPr>
      </p:pic>
      <p:sp>
        <p:nvSpPr>
          <p:cNvPr id="1888" name="Google Shape;1888;p87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89" name="Google Shape;1889;p87"/>
          <p:cNvSpPr txBox="1">
            <a:spLocks noGrp="1"/>
          </p:cNvSpPr>
          <p:nvPr>
            <p:ph type="body" idx="1"/>
          </p:nvPr>
        </p:nvSpPr>
        <p:spPr>
          <a:xfrm>
            <a:off x="8773817" y="23091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90" name="Google Shape;1890;p87"/>
          <p:cNvSpPr txBox="1">
            <a:spLocks noGrp="1"/>
          </p:cNvSpPr>
          <p:nvPr>
            <p:ph type="body" idx="2"/>
          </p:nvPr>
        </p:nvSpPr>
        <p:spPr>
          <a:xfrm>
            <a:off x="8773818" y="26478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91" name="Google Shape;1891;p87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2" name="Google Shape;1892;p87"/>
          <p:cNvSpPr>
            <a:spLocks noGrp="1"/>
          </p:cNvSpPr>
          <p:nvPr>
            <p:ph type="pic" idx="3"/>
          </p:nvPr>
        </p:nvSpPr>
        <p:spPr>
          <a:xfrm>
            <a:off x="8037091" y="23958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93" name="Google Shape;1893;p87"/>
          <p:cNvSpPr txBox="1">
            <a:spLocks noGrp="1"/>
          </p:cNvSpPr>
          <p:nvPr>
            <p:ph type="body" idx="4"/>
          </p:nvPr>
        </p:nvSpPr>
        <p:spPr>
          <a:xfrm>
            <a:off x="8773818" y="33582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94" name="Google Shape;1894;p87"/>
          <p:cNvSpPr txBox="1">
            <a:spLocks noGrp="1"/>
          </p:cNvSpPr>
          <p:nvPr>
            <p:ph type="body" idx="5"/>
          </p:nvPr>
        </p:nvSpPr>
        <p:spPr>
          <a:xfrm>
            <a:off x="8773819" y="36970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95" name="Google Shape;1895;p87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6" name="Google Shape;1896;p87"/>
          <p:cNvSpPr>
            <a:spLocks noGrp="1"/>
          </p:cNvSpPr>
          <p:nvPr>
            <p:ph type="pic" idx="6"/>
          </p:nvPr>
        </p:nvSpPr>
        <p:spPr>
          <a:xfrm>
            <a:off x="8037092" y="34450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97" name="Google Shape;1897;p87"/>
          <p:cNvSpPr txBox="1">
            <a:spLocks noGrp="1"/>
          </p:cNvSpPr>
          <p:nvPr>
            <p:ph type="body" idx="7"/>
          </p:nvPr>
        </p:nvSpPr>
        <p:spPr>
          <a:xfrm>
            <a:off x="8781462" y="44247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98" name="Google Shape;1898;p87"/>
          <p:cNvSpPr txBox="1">
            <a:spLocks noGrp="1"/>
          </p:cNvSpPr>
          <p:nvPr>
            <p:ph type="body" idx="8"/>
          </p:nvPr>
        </p:nvSpPr>
        <p:spPr>
          <a:xfrm>
            <a:off x="8781463" y="47635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99" name="Google Shape;1899;p87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0" name="Google Shape;1900;p87"/>
          <p:cNvSpPr>
            <a:spLocks noGrp="1"/>
          </p:cNvSpPr>
          <p:nvPr>
            <p:ph type="pic" idx="9"/>
          </p:nvPr>
        </p:nvSpPr>
        <p:spPr>
          <a:xfrm>
            <a:off x="8044736" y="45115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01" name="Google Shape;1901;p87"/>
          <p:cNvSpPr txBox="1">
            <a:spLocks noGrp="1"/>
          </p:cNvSpPr>
          <p:nvPr>
            <p:ph type="body" idx="13"/>
          </p:nvPr>
        </p:nvSpPr>
        <p:spPr>
          <a:xfrm>
            <a:off x="8781462" y="54765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02" name="Google Shape;1902;p87"/>
          <p:cNvSpPr txBox="1">
            <a:spLocks noGrp="1"/>
          </p:cNvSpPr>
          <p:nvPr>
            <p:ph type="body" idx="14"/>
          </p:nvPr>
        </p:nvSpPr>
        <p:spPr>
          <a:xfrm>
            <a:off x="8781463" y="58152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03" name="Google Shape;1903;p87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4" name="Google Shape;1904;p87"/>
          <p:cNvSpPr>
            <a:spLocks noGrp="1"/>
          </p:cNvSpPr>
          <p:nvPr>
            <p:ph type="pic" idx="15"/>
          </p:nvPr>
        </p:nvSpPr>
        <p:spPr>
          <a:xfrm>
            <a:off x="8044736" y="55632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05" name="Google Shape;1905;p87"/>
          <p:cNvSpPr>
            <a:spLocks noGrp="1"/>
          </p:cNvSpPr>
          <p:nvPr>
            <p:ph type="pic" idx="16"/>
          </p:nvPr>
        </p:nvSpPr>
        <p:spPr>
          <a:xfrm>
            <a:off x="1459832" y="2532059"/>
            <a:ext cx="5133600" cy="3196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06" name="Google Shape;1906;p87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7" name="Google Shape;1907;p87"/>
          <p:cNvSpPr/>
          <p:nvPr/>
        </p:nvSpPr>
        <p:spPr>
          <a:xfrm>
            <a:off x="7965091" y="23238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8" name="Google Shape;1908;p87"/>
          <p:cNvSpPr/>
          <p:nvPr/>
        </p:nvSpPr>
        <p:spPr>
          <a:xfrm>
            <a:off x="7965092" y="33730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9" name="Google Shape;1909;p87"/>
          <p:cNvSpPr/>
          <p:nvPr/>
        </p:nvSpPr>
        <p:spPr>
          <a:xfrm>
            <a:off x="7972736" y="44395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0" name="Google Shape;1910;p87"/>
          <p:cNvSpPr/>
          <p:nvPr/>
        </p:nvSpPr>
        <p:spPr>
          <a:xfrm>
            <a:off x="7972736" y="54912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with 4 points - reversed">
  <p:cSld name="Laptop with 4 points - reversed">
    <p:bg>
      <p:bgPr>
        <a:solidFill>
          <a:srgbClr val="F2F2F2"/>
        </a:solidFill>
        <a:effectLst/>
      </p:bgPr>
    </p:bg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2" name="Google Shape;1912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27983" y="1871650"/>
            <a:ext cx="7564017" cy="4632960"/>
          </a:xfrm>
          <a:prstGeom prst="rect">
            <a:avLst/>
          </a:prstGeom>
          <a:noFill/>
          <a:ln>
            <a:noFill/>
          </a:ln>
        </p:spPr>
      </p:pic>
      <p:sp>
        <p:nvSpPr>
          <p:cNvPr id="1913" name="Google Shape;1913;p88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14" name="Google Shape;1914;p88"/>
          <p:cNvSpPr txBox="1">
            <a:spLocks noGrp="1"/>
          </p:cNvSpPr>
          <p:nvPr>
            <p:ph type="body" idx="1"/>
          </p:nvPr>
        </p:nvSpPr>
        <p:spPr>
          <a:xfrm>
            <a:off x="1335667" y="227480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15" name="Google Shape;1915;p88"/>
          <p:cNvSpPr txBox="1">
            <a:spLocks noGrp="1"/>
          </p:cNvSpPr>
          <p:nvPr>
            <p:ph type="body" idx="2"/>
          </p:nvPr>
        </p:nvSpPr>
        <p:spPr>
          <a:xfrm>
            <a:off x="1335668" y="261355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16" name="Google Shape;1916;p88"/>
          <p:cNvSpPr/>
          <p:nvPr/>
        </p:nvSpPr>
        <p:spPr>
          <a:xfrm>
            <a:off x="526941" y="22895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7" name="Google Shape;1917;p88"/>
          <p:cNvSpPr>
            <a:spLocks noGrp="1"/>
          </p:cNvSpPr>
          <p:nvPr>
            <p:ph type="pic" idx="3"/>
          </p:nvPr>
        </p:nvSpPr>
        <p:spPr>
          <a:xfrm>
            <a:off x="598941" y="236155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18" name="Google Shape;1918;p88"/>
          <p:cNvSpPr txBox="1">
            <a:spLocks noGrp="1"/>
          </p:cNvSpPr>
          <p:nvPr>
            <p:ph type="body" idx="4"/>
          </p:nvPr>
        </p:nvSpPr>
        <p:spPr>
          <a:xfrm>
            <a:off x="1335668" y="3323971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19" name="Google Shape;1919;p88"/>
          <p:cNvSpPr txBox="1">
            <a:spLocks noGrp="1"/>
          </p:cNvSpPr>
          <p:nvPr>
            <p:ph type="body" idx="5"/>
          </p:nvPr>
        </p:nvSpPr>
        <p:spPr>
          <a:xfrm>
            <a:off x="1335669" y="3662716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20" name="Google Shape;1920;p88"/>
          <p:cNvSpPr/>
          <p:nvPr/>
        </p:nvSpPr>
        <p:spPr>
          <a:xfrm>
            <a:off x="526942" y="33387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1" name="Google Shape;1921;p88"/>
          <p:cNvSpPr>
            <a:spLocks noGrp="1"/>
          </p:cNvSpPr>
          <p:nvPr>
            <p:ph type="pic" idx="6"/>
          </p:nvPr>
        </p:nvSpPr>
        <p:spPr>
          <a:xfrm>
            <a:off x="598942" y="3410716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22" name="Google Shape;1922;p88"/>
          <p:cNvSpPr txBox="1">
            <a:spLocks noGrp="1"/>
          </p:cNvSpPr>
          <p:nvPr>
            <p:ph type="body" idx="7"/>
          </p:nvPr>
        </p:nvSpPr>
        <p:spPr>
          <a:xfrm>
            <a:off x="1343312" y="4390479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23" name="Google Shape;1923;p88"/>
          <p:cNvSpPr txBox="1">
            <a:spLocks noGrp="1"/>
          </p:cNvSpPr>
          <p:nvPr>
            <p:ph type="body" idx="8"/>
          </p:nvPr>
        </p:nvSpPr>
        <p:spPr>
          <a:xfrm>
            <a:off x="1343313" y="4729224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24" name="Google Shape;1924;p88"/>
          <p:cNvSpPr/>
          <p:nvPr/>
        </p:nvSpPr>
        <p:spPr>
          <a:xfrm>
            <a:off x="534586" y="44052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5" name="Google Shape;1925;p88"/>
          <p:cNvSpPr>
            <a:spLocks noGrp="1"/>
          </p:cNvSpPr>
          <p:nvPr>
            <p:ph type="pic" idx="9"/>
          </p:nvPr>
        </p:nvSpPr>
        <p:spPr>
          <a:xfrm>
            <a:off x="606586" y="4477224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26" name="Google Shape;1926;p88"/>
          <p:cNvSpPr txBox="1">
            <a:spLocks noGrp="1"/>
          </p:cNvSpPr>
          <p:nvPr>
            <p:ph type="body" idx="13"/>
          </p:nvPr>
        </p:nvSpPr>
        <p:spPr>
          <a:xfrm>
            <a:off x="1343312" y="5442242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27" name="Google Shape;1927;p88"/>
          <p:cNvSpPr txBox="1">
            <a:spLocks noGrp="1"/>
          </p:cNvSpPr>
          <p:nvPr>
            <p:ph type="body" idx="14"/>
          </p:nvPr>
        </p:nvSpPr>
        <p:spPr>
          <a:xfrm>
            <a:off x="1343313" y="5780987"/>
            <a:ext cx="2983546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28" name="Google Shape;1928;p88"/>
          <p:cNvSpPr/>
          <p:nvPr/>
        </p:nvSpPr>
        <p:spPr>
          <a:xfrm>
            <a:off x="534586" y="54569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9" name="Google Shape;1929;p88"/>
          <p:cNvSpPr>
            <a:spLocks noGrp="1"/>
          </p:cNvSpPr>
          <p:nvPr>
            <p:ph type="pic" idx="15"/>
          </p:nvPr>
        </p:nvSpPr>
        <p:spPr>
          <a:xfrm>
            <a:off x="606586" y="5528987"/>
            <a:ext cx="504000" cy="504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30" name="Google Shape;1930;p88"/>
          <p:cNvSpPr>
            <a:spLocks noGrp="1"/>
          </p:cNvSpPr>
          <p:nvPr>
            <p:ph type="pic" idx="16"/>
          </p:nvPr>
        </p:nvSpPr>
        <p:spPr>
          <a:xfrm>
            <a:off x="5858459" y="2533495"/>
            <a:ext cx="5133600" cy="3196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99000" sy="99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31" name="Google Shape;1931;p88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2" name="Google Shape;1932;p88"/>
          <p:cNvSpPr/>
          <p:nvPr/>
        </p:nvSpPr>
        <p:spPr>
          <a:xfrm>
            <a:off x="526941" y="2289554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3" name="Google Shape;1933;p88"/>
          <p:cNvSpPr/>
          <p:nvPr/>
        </p:nvSpPr>
        <p:spPr>
          <a:xfrm>
            <a:off x="526942" y="3338716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4" name="Google Shape;1934;p88"/>
          <p:cNvSpPr/>
          <p:nvPr/>
        </p:nvSpPr>
        <p:spPr>
          <a:xfrm>
            <a:off x="534586" y="4405224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5" name="Google Shape;1935;p88"/>
          <p:cNvSpPr/>
          <p:nvPr/>
        </p:nvSpPr>
        <p:spPr>
          <a:xfrm>
            <a:off x="534586" y="5456987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image" Target="../media/image13.png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image" Target="../media/image12.pn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image" Target="../media/image32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image" Target="../media/image3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26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36.xml"/><Relationship Id="rId21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5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53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23" Type="http://schemas.openxmlformats.org/officeDocument/2006/relationships/slideLayout" Target="../slideLayouts/slideLayout156.xml"/><Relationship Id="rId28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slideLayout" Target="../slideLayouts/slideLayout155.xml"/><Relationship Id="rId27" Type="http://schemas.openxmlformats.org/officeDocument/2006/relationships/slideLayout" Target="../slideLayouts/slideLayout160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/>
        </p:nvSpPr>
        <p:spPr>
          <a:xfrm>
            <a:off x="664145" y="6168457"/>
            <a:ext cx="5080237" cy="400110"/>
          </a:xfrm>
          <a:prstGeom prst="rect">
            <a:avLst/>
          </a:prstGeom>
          <a:noFill/>
          <a:ln>
            <a:noFill/>
          </a:ln>
          <a:effectLst>
            <a:outerShdw blurRad="12700" dist="12700" dir="1200000" algn="tl" rotWithShape="0">
              <a:srgbClr val="A5A5A5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CONFIDENTIAL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DO NOT DISTRIBUTE OR SHARE WITHOUT PRIOR WRITTEN CONSENT OF SEMARCHY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/>
          <p:nvPr/>
        </p:nvSpPr>
        <p:spPr>
          <a:xfrm>
            <a:off x="0" y="607"/>
            <a:ext cx="12192000" cy="3746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0" y="374695"/>
            <a:ext cx="12192000" cy="1201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13"/>
          <p:cNvSpPr txBox="1"/>
          <p:nvPr/>
        </p:nvSpPr>
        <p:spPr>
          <a:xfrm>
            <a:off x="526840" y="49456"/>
            <a:ext cx="50806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rgbClr val="CCEFFF"/>
                </a:solidFill>
                <a:latin typeface="Roboto Light"/>
                <a:ea typeface="Roboto Light"/>
                <a:cs typeface="Roboto Light"/>
                <a:sym typeface="Roboto Light"/>
              </a:rPr>
              <a:t>Intelligent Data Hub™</a:t>
            </a:r>
            <a:endParaRPr/>
          </a:p>
        </p:txBody>
      </p:sp>
      <p:sp>
        <p:nvSpPr>
          <p:cNvPr id="180" name="Google Shape;180;p13"/>
          <p:cNvSpPr txBox="1"/>
          <p:nvPr/>
        </p:nvSpPr>
        <p:spPr>
          <a:xfrm>
            <a:off x="526840" y="6525602"/>
            <a:ext cx="1101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© 2020 Semarchy</a:t>
            </a:r>
            <a:endParaRPr/>
          </a:p>
        </p:txBody>
      </p:sp>
      <p:grpSp>
        <p:nvGrpSpPr>
          <p:cNvPr id="181" name="Google Shape;181;p13"/>
          <p:cNvGrpSpPr/>
          <p:nvPr/>
        </p:nvGrpSpPr>
        <p:grpSpPr>
          <a:xfrm>
            <a:off x="10419234" y="60904"/>
            <a:ext cx="1338127" cy="325434"/>
            <a:chOff x="1160797" y="2681789"/>
            <a:chExt cx="5965825" cy="1450891"/>
          </a:xfrm>
        </p:grpSpPr>
        <p:pic>
          <p:nvPicPr>
            <p:cNvPr id="182" name="Google Shape;182;p13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1160797" y="2681789"/>
              <a:ext cx="522922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3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6421772" y="3046830"/>
              <a:ext cx="704850" cy="108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4" name="Google Shape;184;p13"/>
          <p:cNvSpPr txBox="1"/>
          <p:nvPr/>
        </p:nvSpPr>
        <p:spPr>
          <a:xfrm>
            <a:off x="2364607" y="6535465"/>
            <a:ext cx="74627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CONFIDENTIAL – DO NOT DISTRIBUTE OR SHARE WITHOUT PRIOR WRITTEN CONSENT OF SEMARCHY</a:t>
            </a:r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5"/>
          <p:cNvSpPr/>
          <p:nvPr/>
        </p:nvSpPr>
        <p:spPr>
          <a:xfrm>
            <a:off x="0" y="607"/>
            <a:ext cx="12192000" cy="3746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2" name="Google Shape;772;p15"/>
          <p:cNvSpPr/>
          <p:nvPr/>
        </p:nvSpPr>
        <p:spPr>
          <a:xfrm>
            <a:off x="0" y="374695"/>
            <a:ext cx="12192000" cy="1201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3" name="Google Shape;773;p15"/>
          <p:cNvSpPr txBox="1"/>
          <p:nvPr/>
        </p:nvSpPr>
        <p:spPr>
          <a:xfrm>
            <a:off x="526840" y="49456"/>
            <a:ext cx="50806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rgbClr val="CCEFFF"/>
                </a:solidFill>
                <a:latin typeface="Roboto Light"/>
                <a:ea typeface="Roboto Light"/>
                <a:cs typeface="Roboto Light"/>
                <a:sym typeface="Roboto Light"/>
              </a:rPr>
              <a:t>Intelligent Data Hub™</a:t>
            </a:r>
            <a:endParaRPr/>
          </a:p>
        </p:txBody>
      </p:sp>
      <p:sp>
        <p:nvSpPr>
          <p:cNvPr id="774" name="Google Shape;774;p15"/>
          <p:cNvSpPr txBox="1"/>
          <p:nvPr/>
        </p:nvSpPr>
        <p:spPr>
          <a:xfrm>
            <a:off x="526840" y="6525602"/>
            <a:ext cx="1101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© 2020 Semarchy</a:t>
            </a:r>
            <a:endParaRPr/>
          </a:p>
        </p:txBody>
      </p:sp>
      <p:grpSp>
        <p:nvGrpSpPr>
          <p:cNvPr id="775" name="Google Shape;775;p15"/>
          <p:cNvGrpSpPr/>
          <p:nvPr/>
        </p:nvGrpSpPr>
        <p:grpSpPr>
          <a:xfrm>
            <a:off x="10419234" y="60904"/>
            <a:ext cx="1338127" cy="325434"/>
            <a:chOff x="1160797" y="2681789"/>
            <a:chExt cx="5965825" cy="1450891"/>
          </a:xfrm>
        </p:grpSpPr>
        <p:pic>
          <p:nvPicPr>
            <p:cNvPr id="776" name="Google Shape;776;p15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160797" y="2681789"/>
              <a:ext cx="522922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7" name="Google Shape;777;p15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6421772" y="3046830"/>
              <a:ext cx="704850" cy="108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8" name="Google Shape;778;p15"/>
          <p:cNvSpPr txBox="1"/>
          <p:nvPr/>
        </p:nvSpPr>
        <p:spPr>
          <a:xfrm>
            <a:off x="2364607" y="6535465"/>
            <a:ext cx="74627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CONFIDENTIAL – DO NOT DISTRIBUTE OR SHARE WITHOUT PRIOR WRITTEN CONSENT OF SEMARCHY</a:t>
            </a:r>
            <a:endParaRPr/>
          </a:p>
        </p:txBody>
      </p:sp>
      <p:sp>
        <p:nvSpPr>
          <p:cNvPr id="779" name="Google Shape;779;p15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7"/>
          <p:cNvSpPr/>
          <p:nvPr/>
        </p:nvSpPr>
        <p:spPr>
          <a:xfrm>
            <a:off x="0" y="607"/>
            <a:ext cx="12192000" cy="3746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6" name="Google Shape;1356;p17"/>
          <p:cNvSpPr/>
          <p:nvPr/>
        </p:nvSpPr>
        <p:spPr>
          <a:xfrm>
            <a:off x="0" y="374695"/>
            <a:ext cx="12192000" cy="1201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7" name="Google Shape;1357;p17"/>
          <p:cNvSpPr txBox="1"/>
          <p:nvPr/>
        </p:nvSpPr>
        <p:spPr>
          <a:xfrm>
            <a:off x="526840" y="49456"/>
            <a:ext cx="50806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rgbClr val="CCEFFF"/>
                </a:solidFill>
                <a:latin typeface="Roboto Light"/>
                <a:ea typeface="Roboto Light"/>
                <a:cs typeface="Roboto Light"/>
                <a:sym typeface="Roboto Light"/>
              </a:rPr>
              <a:t>Intelligent Data Hub™</a:t>
            </a:r>
            <a:endParaRPr/>
          </a:p>
        </p:txBody>
      </p:sp>
      <p:sp>
        <p:nvSpPr>
          <p:cNvPr id="1358" name="Google Shape;1358;p17"/>
          <p:cNvSpPr txBox="1"/>
          <p:nvPr/>
        </p:nvSpPr>
        <p:spPr>
          <a:xfrm>
            <a:off x="526840" y="6525602"/>
            <a:ext cx="1101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© 2019 Semarchy</a:t>
            </a:r>
            <a:endParaRPr/>
          </a:p>
        </p:txBody>
      </p:sp>
      <p:grpSp>
        <p:nvGrpSpPr>
          <p:cNvPr id="1359" name="Google Shape;1359;p17"/>
          <p:cNvGrpSpPr/>
          <p:nvPr/>
        </p:nvGrpSpPr>
        <p:grpSpPr>
          <a:xfrm>
            <a:off x="10419234" y="60904"/>
            <a:ext cx="1338127" cy="325434"/>
            <a:chOff x="1160797" y="2681789"/>
            <a:chExt cx="5965825" cy="1450891"/>
          </a:xfrm>
        </p:grpSpPr>
        <p:pic>
          <p:nvPicPr>
            <p:cNvPr id="1360" name="Google Shape;1360;p17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1160797" y="2681789"/>
              <a:ext cx="522922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1" name="Google Shape;1361;p17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6421772" y="3046830"/>
              <a:ext cx="704850" cy="108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2" name="Google Shape;1362;p17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3" name="Google Shape;1363;p17"/>
          <p:cNvSpPr/>
          <p:nvPr/>
        </p:nvSpPr>
        <p:spPr>
          <a:xfrm>
            <a:off x="0" y="607"/>
            <a:ext cx="12192000" cy="3746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4" name="Google Shape;1364;p17"/>
          <p:cNvSpPr/>
          <p:nvPr/>
        </p:nvSpPr>
        <p:spPr>
          <a:xfrm>
            <a:off x="0" y="374695"/>
            <a:ext cx="12192000" cy="1201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5" name="Google Shape;1365;p17"/>
          <p:cNvSpPr txBox="1"/>
          <p:nvPr/>
        </p:nvSpPr>
        <p:spPr>
          <a:xfrm>
            <a:off x="526840" y="49456"/>
            <a:ext cx="50806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rgbClr val="CCEFFF"/>
                </a:solidFill>
                <a:latin typeface="Roboto Light"/>
                <a:ea typeface="Roboto Light"/>
                <a:cs typeface="Roboto Light"/>
                <a:sym typeface="Roboto Light"/>
              </a:rPr>
              <a:t>Intelligent Data Hub™</a:t>
            </a:r>
            <a:endParaRPr/>
          </a:p>
        </p:txBody>
      </p:sp>
      <p:sp>
        <p:nvSpPr>
          <p:cNvPr id="1366" name="Google Shape;1366;p17"/>
          <p:cNvSpPr txBox="1"/>
          <p:nvPr/>
        </p:nvSpPr>
        <p:spPr>
          <a:xfrm>
            <a:off x="526840" y="6525602"/>
            <a:ext cx="1101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© 2019 Semarchy</a:t>
            </a:r>
            <a:endParaRPr/>
          </a:p>
        </p:txBody>
      </p:sp>
      <p:grpSp>
        <p:nvGrpSpPr>
          <p:cNvPr id="1367" name="Google Shape;1367;p17"/>
          <p:cNvGrpSpPr/>
          <p:nvPr/>
        </p:nvGrpSpPr>
        <p:grpSpPr>
          <a:xfrm>
            <a:off x="10419234" y="60904"/>
            <a:ext cx="1338127" cy="325434"/>
            <a:chOff x="1160797" y="2681789"/>
            <a:chExt cx="5965825" cy="1450891"/>
          </a:xfrm>
        </p:grpSpPr>
        <p:pic>
          <p:nvPicPr>
            <p:cNvPr id="1368" name="Google Shape;1368;p17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1160797" y="2681789"/>
              <a:ext cx="522922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9" name="Google Shape;1369;p17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6421772" y="3046830"/>
              <a:ext cx="704850" cy="108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0" name="Google Shape;1370;p17"/>
          <p:cNvSpPr txBox="1"/>
          <p:nvPr/>
        </p:nvSpPr>
        <p:spPr>
          <a:xfrm>
            <a:off x="2364607" y="6535465"/>
            <a:ext cx="74627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CONFIDENTIAL – DO NOT DISTRIBUTE OR SHARE WITHOUT PRIOR WRITTEN CONSENT OF SEMARCHY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19"/>
          <p:cNvSpPr/>
          <p:nvPr/>
        </p:nvSpPr>
        <p:spPr>
          <a:xfrm>
            <a:off x="0" y="607"/>
            <a:ext cx="12192000" cy="3746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6" name="Google Shape;2026;p19"/>
          <p:cNvSpPr/>
          <p:nvPr/>
        </p:nvSpPr>
        <p:spPr>
          <a:xfrm>
            <a:off x="0" y="374695"/>
            <a:ext cx="12192000" cy="1201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7" name="Google Shape;2027;p19"/>
          <p:cNvSpPr txBox="1"/>
          <p:nvPr/>
        </p:nvSpPr>
        <p:spPr>
          <a:xfrm>
            <a:off x="526840" y="49456"/>
            <a:ext cx="50806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CEFFF"/>
                </a:solidFill>
                <a:latin typeface="Roboto Light"/>
                <a:ea typeface="Roboto Light"/>
                <a:cs typeface="Roboto Light"/>
                <a:sym typeface="Roboto Light"/>
              </a:rPr>
              <a:t>Intelligent Data Hub™</a:t>
            </a:r>
            <a:endParaRPr/>
          </a:p>
        </p:txBody>
      </p:sp>
      <p:sp>
        <p:nvSpPr>
          <p:cNvPr id="2028" name="Google Shape;2028;p19"/>
          <p:cNvSpPr txBox="1"/>
          <p:nvPr/>
        </p:nvSpPr>
        <p:spPr>
          <a:xfrm>
            <a:off x="526840" y="6525602"/>
            <a:ext cx="1101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© 2019 Semarchy</a:t>
            </a:r>
            <a:endParaRPr/>
          </a:p>
        </p:txBody>
      </p:sp>
      <p:grpSp>
        <p:nvGrpSpPr>
          <p:cNvPr id="2029" name="Google Shape;2029;p19"/>
          <p:cNvGrpSpPr/>
          <p:nvPr/>
        </p:nvGrpSpPr>
        <p:grpSpPr>
          <a:xfrm>
            <a:off x="10419234" y="60904"/>
            <a:ext cx="1338127" cy="325434"/>
            <a:chOff x="1160797" y="2681789"/>
            <a:chExt cx="5965825" cy="1450891"/>
          </a:xfrm>
        </p:grpSpPr>
        <p:pic>
          <p:nvPicPr>
            <p:cNvPr id="2030" name="Google Shape;2030;p19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160797" y="2681789"/>
              <a:ext cx="522922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1" name="Google Shape;2031;p19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6421772" y="3046830"/>
              <a:ext cx="704850" cy="108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2" name="Google Shape;2032;p19"/>
          <p:cNvSpPr txBox="1"/>
          <p:nvPr/>
        </p:nvSpPr>
        <p:spPr>
          <a:xfrm>
            <a:off x="2364607" y="6535465"/>
            <a:ext cx="74627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CONFIDENTIAL – DO NOT DISTRIBUTE OR SHARE WITHOUT PRIOR WRITTEN CONSENT OF SEMARCHY</a:t>
            </a:r>
            <a:endParaRPr/>
          </a:p>
        </p:txBody>
      </p:sp>
      <p:sp>
        <p:nvSpPr>
          <p:cNvPr id="2033" name="Google Shape;2033;p19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p23"/>
          <p:cNvSpPr/>
          <p:nvPr/>
        </p:nvSpPr>
        <p:spPr>
          <a:xfrm>
            <a:off x="0" y="607"/>
            <a:ext cx="12192000" cy="3746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9" name="Google Shape;2559;p23"/>
          <p:cNvSpPr/>
          <p:nvPr/>
        </p:nvSpPr>
        <p:spPr>
          <a:xfrm>
            <a:off x="0" y="374695"/>
            <a:ext cx="12192000" cy="1201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0" name="Google Shape;2560;p23"/>
          <p:cNvSpPr txBox="1"/>
          <p:nvPr/>
        </p:nvSpPr>
        <p:spPr>
          <a:xfrm>
            <a:off x="526840" y="49456"/>
            <a:ext cx="50806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rgbClr val="CCEFFF"/>
                </a:solidFill>
                <a:latin typeface="Roboto Light"/>
                <a:ea typeface="Roboto Light"/>
                <a:cs typeface="Roboto Light"/>
                <a:sym typeface="Roboto Light"/>
              </a:rPr>
              <a:t>Intelligent Data Hub™</a:t>
            </a:r>
            <a:endParaRPr/>
          </a:p>
        </p:txBody>
      </p:sp>
      <p:sp>
        <p:nvSpPr>
          <p:cNvPr id="2561" name="Google Shape;2561;p23"/>
          <p:cNvSpPr txBox="1"/>
          <p:nvPr/>
        </p:nvSpPr>
        <p:spPr>
          <a:xfrm>
            <a:off x="526840" y="6525602"/>
            <a:ext cx="1101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© 2020 Semarchy</a:t>
            </a:r>
            <a:endParaRPr/>
          </a:p>
        </p:txBody>
      </p:sp>
      <p:grpSp>
        <p:nvGrpSpPr>
          <p:cNvPr id="2562" name="Google Shape;2562;p23"/>
          <p:cNvGrpSpPr/>
          <p:nvPr/>
        </p:nvGrpSpPr>
        <p:grpSpPr>
          <a:xfrm>
            <a:off x="10419234" y="60904"/>
            <a:ext cx="1338127" cy="325434"/>
            <a:chOff x="1160797" y="2681789"/>
            <a:chExt cx="5965825" cy="1450891"/>
          </a:xfrm>
        </p:grpSpPr>
        <p:pic>
          <p:nvPicPr>
            <p:cNvPr id="2563" name="Google Shape;2563;p23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160797" y="2681789"/>
              <a:ext cx="522922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4" name="Google Shape;2564;p23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6421772" y="3046830"/>
              <a:ext cx="704850" cy="108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5" name="Google Shape;2565;p23"/>
          <p:cNvSpPr txBox="1"/>
          <p:nvPr/>
        </p:nvSpPr>
        <p:spPr>
          <a:xfrm>
            <a:off x="2364607" y="6535465"/>
            <a:ext cx="74627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CONFIDENTIAL – DO NOT DISTRIBUTE OR SHARE WITHOUT PRIOR WRITTEN CONSENT OF SEMARCHY</a:t>
            </a:r>
            <a:endParaRPr/>
          </a:p>
        </p:txBody>
      </p:sp>
      <p:sp>
        <p:nvSpPr>
          <p:cNvPr id="2566" name="Google Shape;2566;p23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5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3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39" Type="http://schemas.openxmlformats.org/officeDocument/2006/relationships/image" Target="../media/image94.png"/><Relationship Id="rId21" Type="http://schemas.openxmlformats.org/officeDocument/2006/relationships/image" Target="../media/image76.png"/><Relationship Id="rId34" Type="http://schemas.openxmlformats.org/officeDocument/2006/relationships/image" Target="../media/image89.png"/><Relationship Id="rId42" Type="http://schemas.openxmlformats.org/officeDocument/2006/relationships/image" Target="../media/image97.png"/><Relationship Id="rId47" Type="http://schemas.openxmlformats.org/officeDocument/2006/relationships/image" Target="../media/image102.png"/><Relationship Id="rId50" Type="http://schemas.openxmlformats.org/officeDocument/2006/relationships/image" Target="../media/image105.png"/><Relationship Id="rId55" Type="http://schemas.openxmlformats.org/officeDocument/2006/relationships/image" Target="../media/image110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image" Target="../media/image93.png"/><Relationship Id="rId46" Type="http://schemas.openxmlformats.org/officeDocument/2006/relationships/image" Target="../media/image10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29" Type="http://schemas.openxmlformats.org/officeDocument/2006/relationships/image" Target="../media/image84.png"/><Relationship Id="rId41" Type="http://schemas.openxmlformats.org/officeDocument/2006/relationships/image" Target="../media/image96.png"/><Relationship Id="rId54" Type="http://schemas.openxmlformats.org/officeDocument/2006/relationships/image" Target="../media/image109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32" Type="http://schemas.openxmlformats.org/officeDocument/2006/relationships/image" Target="../media/image87.png"/><Relationship Id="rId37" Type="http://schemas.openxmlformats.org/officeDocument/2006/relationships/image" Target="../media/image92.png"/><Relationship Id="rId40" Type="http://schemas.openxmlformats.org/officeDocument/2006/relationships/image" Target="../media/image95.png"/><Relationship Id="rId45" Type="http://schemas.openxmlformats.org/officeDocument/2006/relationships/image" Target="../media/image100.png"/><Relationship Id="rId53" Type="http://schemas.openxmlformats.org/officeDocument/2006/relationships/image" Target="../media/image108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36" Type="http://schemas.openxmlformats.org/officeDocument/2006/relationships/image" Target="../media/image91.png"/><Relationship Id="rId49" Type="http://schemas.openxmlformats.org/officeDocument/2006/relationships/image" Target="../media/image104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31" Type="http://schemas.openxmlformats.org/officeDocument/2006/relationships/image" Target="../media/image86.png"/><Relationship Id="rId44" Type="http://schemas.openxmlformats.org/officeDocument/2006/relationships/image" Target="../media/image99.png"/><Relationship Id="rId52" Type="http://schemas.openxmlformats.org/officeDocument/2006/relationships/image" Target="../media/image107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Relationship Id="rId35" Type="http://schemas.openxmlformats.org/officeDocument/2006/relationships/image" Target="../media/image90.png"/><Relationship Id="rId43" Type="http://schemas.openxmlformats.org/officeDocument/2006/relationships/image" Target="../media/image98.png"/><Relationship Id="rId48" Type="http://schemas.openxmlformats.org/officeDocument/2006/relationships/image" Target="../media/image103.png"/><Relationship Id="rId56" Type="http://schemas.openxmlformats.org/officeDocument/2006/relationships/image" Target="../media/image111.png"/><Relationship Id="rId8" Type="http://schemas.openxmlformats.org/officeDocument/2006/relationships/image" Target="../media/image63.png"/><Relationship Id="rId51" Type="http://schemas.openxmlformats.org/officeDocument/2006/relationships/image" Target="../media/image106.png"/><Relationship Id="rId3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jp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jp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132.png"/><Relationship Id="rId5" Type="http://schemas.openxmlformats.org/officeDocument/2006/relationships/image" Target="../media/image131.jpg"/><Relationship Id="rId4" Type="http://schemas.openxmlformats.org/officeDocument/2006/relationships/image" Target="../media/image1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1"/>
          <p:cNvSpPr txBox="1">
            <a:spLocks noGrp="1"/>
          </p:cNvSpPr>
          <p:nvPr>
            <p:ph type="title"/>
          </p:nvPr>
        </p:nvSpPr>
        <p:spPr>
          <a:xfrm>
            <a:off x="1204111" y="2525465"/>
            <a:ext cx="4853789" cy="94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</a:pPr>
            <a:r>
              <a:rPr lang="en-US" sz="2800"/>
              <a:t>Enabling Automation, Self Service Data &amp; Smarter Analytics with The Intelligent Data Hub ™ </a:t>
            </a:r>
            <a:endParaRPr sz="2800">
              <a:solidFill>
                <a:srgbClr val="7F7F7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" name="Google Shape;3462;p10"/>
          <p:cNvSpPr txBox="1">
            <a:spLocks noGrp="1"/>
          </p:cNvSpPr>
          <p:nvPr>
            <p:ph type="title"/>
          </p:nvPr>
        </p:nvSpPr>
        <p:spPr>
          <a:xfrm>
            <a:off x="1290206" y="2525465"/>
            <a:ext cx="4767694" cy="94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edium"/>
              <a:buNone/>
            </a:pPr>
            <a:r>
              <a:rPr lang="en-US"/>
              <a:t>www.semarchy.com</a:t>
            </a:r>
            <a:endParaRPr/>
          </a:p>
        </p:txBody>
      </p:sp>
      <p:grpSp>
        <p:nvGrpSpPr>
          <p:cNvPr id="3463" name="Google Shape;3463;p10"/>
          <p:cNvGrpSpPr/>
          <p:nvPr/>
        </p:nvGrpSpPr>
        <p:grpSpPr>
          <a:xfrm>
            <a:off x="4630721" y="1607601"/>
            <a:ext cx="1255183" cy="543972"/>
            <a:chOff x="5504762" y="2883358"/>
            <a:chExt cx="1227454" cy="531955"/>
          </a:xfrm>
        </p:grpSpPr>
        <p:pic>
          <p:nvPicPr>
            <p:cNvPr id="3464" name="Google Shape;3464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81797" y="2883358"/>
              <a:ext cx="950419" cy="493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5" name="Google Shape;3465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04762" y="3099180"/>
              <a:ext cx="376927" cy="3161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Google Shape;3150;p2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</a:pPr>
            <a:r>
              <a:rPr lang="en-US" sz="3600"/>
              <a:t>Industry Challenges</a:t>
            </a:r>
            <a:endParaRPr sz="3600"/>
          </a:p>
        </p:txBody>
      </p:sp>
      <p:sp>
        <p:nvSpPr>
          <p:cNvPr id="3151" name="Google Shape;3151;p2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Robo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2</a:t>
            </a:fld>
            <a:endParaRPr sz="1000" b="0" i="0" u="none" strike="noStrike" cap="none">
              <a:solidFill>
                <a:srgbClr val="BFBFB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152" name="Google Shape;3152;p2"/>
          <p:cNvGrpSpPr/>
          <p:nvPr/>
        </p:nvGrpSpPr>
        <p:grpSpPr>
          <a:xfrm>
            <a:off x="1774796" y="1602599"/>
            <a:ext cx="8331222" cy="4845999"/>
            <a:chOff x="0" y="-10936"/>
            <a:chExt cx="8331222" cy="4845999"/>
          </a:xfrm>
        </p:grpSpPr>
        <p:sp>
          <p:nvSpPr>
            <p:cNvPr id="3153" name="Google Shape;3153;p2"/>
            <p:cNvSpPr/>
            <p:nvPr/>
          </p:nvSpPr>
          <p:spPr>
            <a:xfrm>
              <a:off x="3272363" y="3018736"/>
              <a:ext cx="1761238" cy="1766995"/>
            </a:xfrm>
            <a:prstGeom prst="rect">
              <a:avLst/>
            </a:prstGeom>
            <a:solidFill>
              <a:srgbClr val="00579B"/>
            </a:solidFill>
            <a:ln w="12700" cap="flat" cmpd="sng">
              <a:solidFill>
                <a:srgbClr val="D1E7F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"/>
            <p:cNvSpPr txBox="1"/>
            <p:nvPr/>
          </p:nvSpPr>
          <p:spPr>
            <a:xfrm>
              <a:off x="3272363" y="3018736"/>
              <a:ext cx="1761238" cy="1766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Drive Automation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Self Service Approach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Better Analytics</a:t>
              </a:r>
              <a:endParaRPr/>
            </a:p>
          </p:txBody>
        </p:sp>
        <p:sp>
          <p:nvSpPr>
            <p:cNvPr id="3155" name="Google Shape;3155;p2"/>
            <p:cNvSpPr/>
            <p:nvPr/>
          </p:nvSpPr>
          <p:spPr>
            <a:xfrm rot="-5551532">
              <a:off x="3678285" y="2006824"/>
              <a:ext cx="806491" cy="550953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8B3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"/>
            <p:cNvSpPr txBox="1"/>
            <p:nvPr/>
          </p:nvSpPr>
          <p:spPr>
            <a:xfrm rot="5248468">
              <a:off x="3764570" y="2199578"/>
              <a:ext cx="641205" cy="330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Roboto"/>
                <a:buNone/>
              </a:pPr>
              <a:endParaRPr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7" name="Google Shape;3157;p2"/>
            <p:cNvSpPr/>
            <p:nvPr/>
          </p:nvSpPr>
          <p:spPr>
            <a:xfrm>
              <a:off x="3223305" y="-10936"/>
              <a:ext cx="1580801" cy="1511003"/>
            </a:xfrm>
            <a:prstGeom prst="rect">
              <a:avLst/>
            </a:prstGeom>
            <a:solidFill>
              <a:srgbClr val="00579B"/>
            </a:solidFill>
            <a:ln w="12700" cap="flat" cmpd="sng">
              <a:solidFill>
                <a:srgbClr val="D1E7F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"/>
            <p:cNvSpPr txBox="1"/>
            <p:nvPr/>
          </p:nvSpPr>
          <p:spPr>
            <a:xfrm>
              <a:off x="3223305" y="-10936"/>
              <a:ext cx="1580801" cy="1511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Lines of Business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Siloed Data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Multiple Data Sources &amp; Apps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External Data</a:t>
              </a:r>
              <a:endParaRPr/>
            </a:p>
          </p:txBody>
        </p:sp>
        <p:sp>
          <p:nvSpPr>
            <p:cNvPr id="3159" name="Google Shape;3159;p2"/>
            <p:cNvSpPr/>
            <p:nvPr/>
          </p:nvSpPr>
          <p:spPr>
            <a:xfrm rot="-2457899">
              <a:off x="5037446" y="2362084"/>
              <a:ext cx="1144346" cy="550953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8B3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"/>
            <p:cNvSpPr txBox="1"/>
            <p:nvPr/>
          </p:nvSpPr>
          <p:spPr>
            <a:xfrm rot="-2457899">
              <a:off x="5057684" y="2526456"/>
              <a:ext cx="979060" cy="330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Roboto"/>
                <a:buNone/>
              </a:pPr>
              <a:endParaRPr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1" name="Google Shape;3161;p2"/>
            <p:cNvSpPr/>
            <p:nvPr/>
          </p:nvSpPr>
          <p:spPr>
            <a:xfrm>
              <a:off x="6253297" y="583668"/>
              <a:ext cx="1600503" cy="1600503"/>
            </a:xfrm>
            <a:prstGeom prst="rect">
              <a:avLst/>
            </a:prstGeom>
            <a:solidFill>
              <a:srgbClr val="00579B"/>
            </a:solidFill>
            <a:ln w="12700" cap="flat" cmpd="sng">
              <a:solidFill>
                <a:srgbClr val="D1E7F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"/>
            <p:cNvSpPr txBox="1"/>
            <p:nvPr/>
          </p:nvSpPr>
          <p:spPr>
            <a:xfrm>
              <a:off x="6253297" y="583668"/>
              <a:ext cx="1600503" cy="1600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Data &amp; Analytics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Operational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Risk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Compliance &amp; Regulation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Roboto"/>
                <a:buNone/>
              </a:pPr>
              <a:endPara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3" name="Google Shape;3163;p2"/>
            <p:cNvSpPr/>
            <p:nvPr/>
          </p:nvSpPr>
          <p:spPr>
            <a:xfrm rot="42379">
              <a:off x="5322470" y="3645466"/>
              <a:ext cx="696186" cy="550953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8B3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"/>
            <p:cNvSpPr txBox="1"/>
            <p:nvPr/>
          </p:nvSpPr>
          <p:spPr>
            <a:xfrm rot="42379">
              <a:off x="5322476" y="3754638"/>
              <a:ext cx="530900" cy="330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Roboto"/>
                <a:buNone/>
              </a:pPr>
              <a:endParaRPr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5" name="Google Shape;3165;p2"/>
            <p:cNvSpPr/>
            <p:nvPr/>
          </p:nvSpPr>
          <p:spPr>
            <a:xfrm>
              <a:off x="6346902" y="3048375"/>
              <a:ext cx="1984320" cy="1786274"/>
            </a:xfrm>
            <a:prstGeom prst="rect">
              <a:avLst/>
            </a:prstGeom>
            <a:solidFill>
              <a:srgbClr val="00579B"/>
            </a:solidFill>
            <a:ln w="12700" cap="flat" cmpd="sng">
              <a:solidFill>
                <a:srgbClr val="D1E7F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"/>
            <p:cNvSpPr txBox="1"/>
            <p:nvPr/>
          </p:nvSpPr>
          <p:spPr>
            <a:xfrm>
              <a:off x="6346902" y="3048375"/>
              <a:ext cx="1984320" cy="1786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None/>
              </a:pP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None/>
              </a:pP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None/>
              </a:pP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Data Quality Issues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Lack of Governance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Limited 360 View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Resource Challenges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Reliance on IT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Business Deadlines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None/>
              </a:pP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None/>
              </a:pPr>
              <a:r>
                <a:rPr lang="en-US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57150" marR="0" lvl="1" indent="-63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57150" marR="0" lvl="1" indent="-6350" algn="l" rtl="0">
                <a:lnSpc>
                  <a:spcPct val="90000"/>
                </a:lnSpc>
                <a:spcBef>
                  <a:spcPts val="12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2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Roboto"/>
                <a:buChar char="•"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…</a:t>
              </a:r>
              <a:endParaRPr/>
            </a:p>
          </p:txBody>
        </p:sp>
        <p:sp>
          <p:nvSpPr>
            <p:cNvPr id="3167" name="Google Shape;3167;p2"/>
            <p:cNvSpPr/>
            <p:nvPr/>
          </p:nvSpPr>
          <p:spPr>
            <a:xfrm rot="10721590">
              <a:off x="2206329" y="3662569"/>
              <a:ext cx="753618" cy="550953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8B3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"/>
            <p:cNvSpPr txBox="1"/>
            <p:nvPr/>
          </p:nvSpPr>
          <p:spPr>
            <a:xfrm rot="-78410">
              <a:off x="2371594" y="3770875"/>
              <a:ext cx="588332" cy="330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Roboto"/>
                <a:buNone/>
              </a:pPr>
              <a:endParaRPr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9" name="Google Shape;3169;p2"/>
            <p:cNvSpPr/>
            <p:nvPr/>
          </p:nvSpPr>
          <p:spPr>
            <a:xfrm>
              <a:off x="0" y="3116651"/>
              <a:ext cx="1851318" cy="1718412"/>
            </a:xfrm>
            <a:prstGeom prst="rect">
              <a:avLst/>
            </a:prstGeom>
            <a:solidFill>
              <a:srgbClr val="00579B"/>
            </a:solidFill>
            <a:ln w="12700" cap="flat" cmpd="sng">
              <a:solidFill>
                <a:srgbClr val="D1E7F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"/>
            <p:cNvSpPr txBox="1"/>
            <p:nvPr/>
          </p:nvSpPr>
          <p:spPr>
            <a:xfrm>
              <a:off x="0" y="3116651"/>
              <a:ext cx="1851318" cy="1718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Market Forces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Competition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New Products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 &amp; A</a:t>
              </a:r>
              <a:endParaRPr/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1" name="Google Shape;3171;p2"/>
            <p:cNvSpPr/>
            <p:nvPr/>
          </p:nvSpPr>
          <p:spPr>
            <a:xfrm rot="-8686442">
              <a:off x="1985678" y="2505968"/>
              <a:ext cx="1160025" cy="550953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8B3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"/>
            <p:cNvSpPr txBox="1"/>
            <p:nvPr/>
          </p:nvSpPr>
          <p:spPr>
            <a:xfrm rot="2113558">
              <a:off x="2135831" y="2663828"/>
              <a:ext cx="994739" cy="330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Roboto"/>
                <a:buNone/>
              </a:pPr>
              <a:endParaRPr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3" name="Google Shape;3173;p2"/>
            <p:cNvSpPr/>
            <p:nvPr/>
          </p:nvSpPr>
          <p:spPr>
            <a:xfrm>
              <a:off x="190940" y="869437"/>
              <a:ext cx="1600503" cy="1600503"/>
            </a:xfrm>
            <a:prstGeom prst="rect">
              <a:avLst/>
            </a:prstGeom>
            <a:solidFill>
              <a:srgbClr val="00579B"/>
            </a:solidFill>
            <a:ln w="12700" cap="flat" cmpd="sng">
              <a:solidFill>
                <a:srgbClr val="D1E7F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"/>
            <p:cNvSpPr txBox="1"/>
            <p:nvPr/>
          </p:nvSpPr>
          <p:spPr>
            <a:xfrm>
              <a:off x="190940" y="869437"/>
              <a:ext cx="1600503" cy="1600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Types of Data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Customer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Broker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Product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Location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en-US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Reference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p3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</a:pPr>
            <a:r>
              <a:rPr lang="en-US"/>
              <a:t>             The Intelligent Data Hub™  </a:t>
            </a:r>
            <a:endParaRPr/>
          </a:p>
        </p:txBody>
      </p:sp>
      <p:sp>
        <p:nvSpPr>
          <p:cNvPr id="3180" name="Google Shape;3180;p3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Robo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3</a:t>
            </a:fld>
            <a:endParaRPr sz="1000" b="0" i="0" u="none" strike="noStrike" cap="none">
              <a:solidFill>
                <a:srgbClr val="BFBFB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81" name="Google Shape;3181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639294"/>
            <a:ext cx="6471596" cy="4533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2" name="Google Shape;3182;p3"/>
          <p:cNvGrpSpPr/>
          <p:nvPr/>
        </p:nvGrpSpPr>
        <p:grpSpPr>
          <a:xfrm>
            <a:off x="7137424" y="1864722"/>
            <a:ext cx="4619937" cy="4254725"/>
            <a:chOff x="394478" y="1912463"/>
            <a:chExt cx="2639937" cy="2431248"/>
          </a:xfrm>
        </p:grpSpPr>
        <p:sp>
          <p:nvSpPr>
            <p:cNvPr id="3183" name="Google Shape;3183;p3"/>
            <p:cNvSpPr/>
            <p:nvPr/>
          </p:nvSpPr>
          <p:spPr>
            <a:xfrm>
              <a:off x="1670897" y="2903731"/>
              <a:ext cx="1363518" cy="1439980"/>
            </a:xfrm>
            <a:prstGeom prst="ellipse">
              <a:avLst/>
            </a:prstGeom>
            <a:solidFill>
              <a:srgbClr val="448AFF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AI/ML</a:t>
              </a:r>
              <a:endParaRPr/>
            </a:p>
          </p:txBody>
        </p:sp>
        <p:sp>
          <p:nvSpPr>
            <p:cNvPr id="3184" name="Google Shape;3184;p3"/>
            <p:cNvSpPr/>
            <p:nvPr/>
          </p:nvSpPr>
          <p:spPr>
            <a:xfrm>
              <a:off x="1653731" y="2027497"/>
              <a:ext cx="595202" cy="628579"/>
            </a:xfrm>
            <a:prstGeom prst="ellipse">
              <a:avLst/>
            </a:prstGeom>
            <a:solidFill>
              <a:srgbClr val="7CB34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Roboto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DQ</a:t>
              </a:r>
              <a:endParaRPr/>
            </a:p>
          </p:txBody>
        </p:sp>
        <p:sp>
          <p:nvSpPr>
            <p:cNvPr id="3185" name="Google Shape;3185;p3"/>
            <p:cNvSpPr/>
            <p:nvPr/>
          </p:nvSpPr>
          <p:spPr>
            <a:xfrm>
              <a:off x="582419" y="1912463"/>
              <a:ext cx="838937" cy="885980"/>
            </a:xfrm>
            <a:prstGeom prst="ellipse">
              <a:avLst/>
            </a:prstGeom>
            <a:solidFill>
              <a:srgbClr val="00B0FF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DG</a:t>
              </a:r>
              <a:endParaRPr/>
            </a:p>
          </p:txBody>
        </p:sp>
        <p:sp>
          <p:nvSpPr>
            <p:cNvPr id="3186" name="Google Shape;3186;p3"/>
            <p:cNvSpPr/>
            <p:nvPr/>
          </p:nvSpPr>
          <p:spPr>
            <a:xfrm>
              <a:off x="1949543" y="2318800"/>
              <a:ext cx="866578" cy="915174"/>
            </a:xfrm>
            <a:prstGeom prst="ellipse">
              <a:avLst/>
            </a:prstGeom>
            <a:solidFill>
              <a:srgbClr val="A5A5A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Roboto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ETL / Data Prep</a:t>
              </a:r>
              <a:endParaRPr/>
            </a:p>
          </p:txBody>
        </p:sp>
        <p:sp>
          <p:nvSpPr>
            <p:cNvPr id="3187" name="Google Shape;3187;p3"/>
            <p:cNvSpPr/>
            <p:nvPr/>
          </p:nvSpPr>
          <p:spPr>
            <a:xfrm>
              <a:off x="394478" y="2978039"/>
              <a:ext cx="1222792" cy="1291364"/>
            </a:xfrm>
            <a:prstGeom prst="ellipse">
              <a:avLst/>
            </a:pr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Roboto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BI &amp; Analytics, Big Data</a:t>
              </a:r>
              <a:endParaRPr/>
            </a:p>
          </p:txBody>
        </p:sp>
        <p:sp>
          <p:nvSpPr>
            <p:cNvPr id="3188" name="Google Shape;3188;p3"/>
            <p:cNvSpPr/>
            <p:nvPr/>
          </p:nvSpPr>
          <p:spPr>
            <a:xfrm>
              <a:off x="542458" y="2599722"/>
              <a:ext cx="538773" cy="540000"/>
            </a:xfrm>
            <a:prstGeom prst="ellipse">
              <a:avLst/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Roboto"/>
                <a:buNone/>
              </a:pPr>
              <a:r>
                <a:rPr lang="en-US" sz="7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Data Catalogs</a:t>
              </a:r>
              <a:endParaRPr/>
            </a:p>
          </p:txBody>
        </p:sp>
        <p:sp>
          <p:nvSpPr>
            <p:cNvPr id="3189" name="Google Shape;3189;p3"/>
            <p:cNvSpPr/>
            <p:nvPr/>
          </p:nvSpPr>
          <p:spPr>
            <a:xfrm>
              <a:off x="1158576" y="2427728"/>
              <a:ext cx="838936" cy="885980"/>
            </a:xfrm>
            <a:prstGeom prst="ellipse">
              <a:avLst/>
            </a:prstGeom>
            <a:solidFill>
              <a:srgbClr val="FF6D0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MDM</a:t>
              </a:r>
              <a:endParaRPr/>
            </a:p>
          </p:txBody>
        </p:sp>
        <p:sp>
          <p:nvSpPr>
            <p:cNvPr id="3190" name="Google Shape;3190;p3"/>
            <p:cNvSpPr/>
            <p:nvPr/>
          </p:nvSpPr>
          <p:spPr>
            <a:xfrm>
              <a:off x="720436" y="2003870"/>
              <a:ext cx="1715216" cy="1715216"/>
            </a:xfrm>
            <a:prstGeom prst="ellipse">
              <a:avLst/>
            </a:prstGeom>
            <a:solidFill>
              <a:srgbClr val="FFDCDC">
                <a:alpha val="56862"/>
              </a:srgbClr>
            </a:solidFill>
            <a:ln w="19050" cap="flat" cmpd="sng">
              <a:solidFill>
                <a:srgbClr val="D8D8D8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91" name="Google Shape;3191;p3"/>
          <p:cNvGrpSpPr/>
          <p:nvPr/>
        </p:nvGrpSpPr>
        <p:grpSpPr>
          <a:xfrm>
            <a:off x="610983" y="682084"/>
            <a:ext cx="1255183" cy="543972"/>
            <a:chOff x="5504762" y="2883358"/>
            <a:chExt cx="1227454" cy="531955"/>
          </a:xfrm>
        </p:grpSpPr>
        <p:pic>
          <p:nvPicPr>
            <p:cNvPr id="3192" name="Google Shape;3192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81797" y="2883358"/>
              <a:ext cx="950419" cy="493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3" name="Google Shape;3193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04762" y="3099180"/>
              <a:ext cx="376927" cy="3161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8" name="Google Shape;319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978" y="1933000"/>
            <a:ext cx="11104044" cy="4126276"/>
          </a:xfrm>
          <a:prstGeom prst="rect">
            <a:avLst/>
          </a:prstGeom>
          <a:noFill/>
          <a:ln>
            <a:noFill/>
          </a:ln>
        </p:spPr>
      </p:pic>
      <p:sp>
        <p:nvSpPr>
          <p:cNvPr id="3199" name="Google Shape;3199;p4"/>
          <p:cNvSpPr txBox="1">
            <a:spLocks noGrp="1"/>
          </p:cNvSpPr>
          <p:nvPr>
            <p:ph type="title"/>
          </p:nvPr>
        </p:nvSpPr>
        <p:spPr>
          <a:xfrm>
            <a:off x="543978" y="506204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</a:pPr>
            <a:r>
              <a:rPr lang="en-US"/>
              <a:t>Supporting Data Automation &amp; Smarter Analytics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p5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</a:pPr>
            <a:r>
              <a:rPr lang="en-US"/>
              <a:t>             Multi Domain</a:t>
            </a:r>
            <a:br>
              <a:rPr lang="en-US"/>
            </a:br>
            <a:endParaRPr/>
          </a:p>
        </p:txBody>
      </p:sp>
      <p:sp>
        <p:nvSpPr>
          <p:cNvPr id="3205" name="Google Shape;3205;p5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Robo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5</a:t>
            </a:fld>
            <a:endParaRPr sz="1000" b="0" i="0" u="none" strike="noStrike" cap="none">
              <a:solidFill>
                <a:srgbClr val="BFBFB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206" name="Google Shape;3206;p5"/>
          <p:cNvGrpSpPr/>
          <p:nvPr/>
        </p:nvGrpSpPr>
        <p:grpSpPr>
          <a:xfrm>
            <a:off x="0" y="2257993"/>
            <a:ext cx="8813116" cy="3713598"/>
            <a:chOff x="-1739900" y="4318243"/>
            <a:chExt cx="12404000" cy="5226694"/>
          </a:xfrm>
        </p:grpSpPr>
        <p:sp>
          <p:nvSpPr>
            <p:cNvPr id="3207" name="Google Shape;3207;p5"/>
            <p:cNvSpPr/>
            <p:nvPr/>
          </p:nvSpPr>
          <p:spPr>
            <a:xfrm>
              <a:off x="6365497" y="4318243"/>
              <a:ext cx="4298603" cy="522279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8" name="Google Shape;3208;p5"/>
            <p:cNvSpPr/>
            <p:nvPr/>
          </p:nvSpPr>
          <p:spPr>
            <a:xfrm>
              <a:off x="-1739900" y="4321337"/>
              <a:ext cx="8945563" cy="5223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9" name="Google Shape;3209;p5"/>
            <p:cNvSpPr/>
            <p:nvPr/>
          </p:nvSpPr>
          <p:spPr>
            <a:xfrm>
              <a:off x="4698175" y="4321337"/>
              <a:ext cx="5222794" cy="522279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210" name="Google Shape;3210;p5"/>
            <p:cNvSpPr/>
            <p:nvPr/>
          </p:nvSpPr>
          <p:spPr>
            <a:xfrm>
              <a:off x="5135602" y="4758764"/>
              <a:ext cx="4347940" cy="434794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211" name="Google Shape;3211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83335" y="5906497"/>
              <a:ext cx="2052474" cy="2052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2" name="Google Shape;3212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09186" y="4928072"/>
              <a:ext cx="601254" cy="60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3" name="Google Shape;3213;p5"/>
            <p:cNvSpPr txBox="1"/>
            <p:nvPr/>
          </p:nvSpPr>
          <p:spPr>
            <a:xfrm>
              <a:off x="4966660" y="5445002"/>
              <a:ext cx="686308" cy="405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Medium"/>
                <a:buNone/>
              </a:pPr>
              <a:r>
                <a:rPr lang="en-US" sz="1100" b="0" i="0" u="none" strike="noStrike" cap="none">
                  <a:solidFill>
                    <a:srgbClr val="A5A5A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ERP</a:t>
              </a:r>
              <a:endParaRPr/>
            </a:p>
          </p:txBody>
        </p:sp>
        <p:pic>
          <p:nvPicPr>
            <p:cNvPr id="3214" name="Google Shape;3214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45154" y="5681772"/>
              <a:ext cx="601254" cy="60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5" name="Google Shape;3215;p5"/>
            <p:cNvSpPr txBox="1"/>
            <p:nvPr/>
          </p:nvSpPr>
          <p:spPr>
            <a:xfrm>
              <a:off x="4467840" y="6198703"/>
              <a:ext cx="755882" cy="405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Medium"/>
                <a:buNone/>
              </a:pPr>
              <a:r>
                <a:rPr lang="en-US" sz="1100" b="0" i="0" u="none" strike="noStrike" cap="none">
                  <a:solidFill>
                    <a:srgbClr val="A5A5A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CRM</a:t>
              </a:r>
              <a:endParaRPr/>
            </a:p>
          </p:txBody>
        </p:sp>
        <p:pic>
          <p:nvPicPr>
            <p:cNvPr id="3216" name="Google Shape;3216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07251" y="6529672"/>
              <a:ext cx="601254" cy="60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7" name="Google Shape;3217;p5"/>
            <p:cNvSpPr txBox="1"/>
            <p:nvPr/>
          </p:nvSpPr>
          <p:spPr>
            <a:xfrm>
              <a:off x="3969029" y="7046601"/>
              <a:ext cx="1277694" cy="405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Medium"/>
                <a:buNone/>
              </a:pPr>
              <a:r>
                <a:rPr lang="en-US" sz="1100" b="0" i="0" u="none" strike="noStrike" cap="none">
                  <a:solidFill>
                    <a:srgbClr val="A5A5A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Marketing</a:t>
              </a:r>
              <a:endParaRPr/>
            </a:p>
          </p:txBody>
        </p:sp>
        <p:pic>
          <p:nvPicPr>
            <p:cNvPr id="3218" name="Google Shape;3218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85624" y="7359255"/>
              <a:ext cx="601254" cy="60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9" name="Google Shape;3219;p5"/>
            <p:cNvSpPr txBox="1"/>
            <p:nvPr/>
          </p:nvSpPr>
          <p:spPr>
            <a:xfrm>
              <a:off x="4496523" y="7876184"/>
              <a:ext cx="579459" cy="405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Medium"/>
                <a:buNone/>
              </a:pPr>
              <a:r>
                <a:rPr lang="en-US" sz="1100" b="0" i="0" u="none" strike="noStrike" cap="none">
                  <a:solidFill>
                    <a:srgbClr val="A5A5A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HR</a:t>
              </a:r>
              <a:endParaRPr/>
            </a:p>
          </p:txBody>
        </p:sp>
        <p:pic>
          <p:nvPicPr>
            <p:cNvPr id="3220" name="Google Shape;3220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58726" y="8152206"/>
              <a:ext cx="601254" cy="60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1" name="Google Shape;3221;p5"/>
            <p:cNvSpPr txBox="1"/>
            <p:nvPr/>
          </p:nvSpPr>
          <p:spPr>
            <a:xfrm>
              <a:off x="4632321" y="8669135"/>
              <a:ext cx="1054062" cy="405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Medium"/>
                <a:buNone/>
              </a:pPr>
              <a:r>
                <a:rPr lang="en-US" sz="1100" b="0" i="0" u="none" strike="noStrike" cap="none">
                  <a:solidFill>
                    <a:srgbClr val="A5A5A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Finance</a:t>
              </a:r>
              <a:endParaRPr/>
            </a:p>
          </p:txBody>
        </p:sp>
        <p:pic>
          <p:nvPicPr>
            <p:cNvPr id="3222" name="Google Shape;3222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9079872" y="4928072"/>
              <a:ext cx="601255" cy="60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3" name="Google Shape;3223;p5"/>
            <p:cNvSpPr txBox="1"/>
            <p:nvPr/>
          </p:nvSpPr>
          <p:spPr>
            <a:xfrm flipH="1">
              <a:off x="8950378" y="5445002"/>
              <a:ext cx="860243" cy="405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Medium"/>
                <a:buNone/>
              </a:pPr>
              <a:r>
                <a:rPr lang="en-US" sz="1100" b="0" i="0" u="none" strike="noStrike" cap="none">
                  <a:solidFill>
                    <a:srgbClr val="A5A5A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eCom</a:t>
              </a:r>
              <a:endParaRPr sz="1100" b="0" i="0" u="none" strike="noStrike" cap="none">
                <a:solidFill>
                  <a:srgbClr val="A5A5A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3224" name="Google Shape;3224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9567455" y="5681772"/>
              <a:ext cx="601254" cy="60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5" name="Google Shape;3225;p5"/>
            <p:cNvSpPr txBox="1"/>
            <p:nvPr/>
          </p:nvSpPr>
          <p:spPr>
            <a:xfrm flipH="1">
              <a:off x="9337330" y="6198703"/>
              <a:ext cx="1061515" cy="405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Medium"/>
                <a:buNone/>
              </a:pPr>
              <a:r>
                <a:rPr lang="en-US" sz="1100" b="0" i="0" u="none" strike="noStrike" cap="none">
                  <a:solidFill>
                    <a:srgbClr val="A5A5A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Support</a:t>
              </a:r>
              <a:endParaRPr/>
            </a:p>
          </p:txBody>
        </p:sp>
        <p:pic>
          <p:nvPicPr>
            <p:cNvPr id="3226" name="Google Shape;3226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9744520" y="6529672"/>
              <a:ext cx="601254" cy="60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7" name="Google Shape;3227;p5"/>
            <p:cNvSpPr txBox="1"/>
            <p:nvPr/>
          </p:nvSpPr>
          <p:spPr>
            <a:xfrm flipH="1">
              <a:off x="9669695" y="7046601"/>
              <a:ext cx="750913" cy="405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Medium"/>
                <a:buNone/>
              </a:pPr>
              <a:r>
                <a:rPr lang="en-US" sz="1100" b="0" i="0" u="none" strike="noStrike" cap="none">
                  <a:solidFill>
                    <a:srgbClr val="A5A5A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SCM</a:t>
              </a:r>
              <a:endParaRPr/>
            </a:p>
          </p:txBody>
        </p:sp>
        <p:pic>
          <p:nvPicPr>
            <p:cNvPr id="3228" name="Google Shape;3228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9602126" y="7359255"/>
              <a:ext cx="601254" cy="60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9" name="Google Shape;3229;p5"/>
            <p:cNvSpPr txBox="1"/>
            <p:nvPr/>
          </p:nvSpPr>
          <p:spPr>
            <a:xfrm flipH="1">
              <a:off x="9271369" y="7876184"/>
              <a:ext cx="1262787" cy="405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Medium"/>
                <a:buNone/>
              </a:pPr>
              <a:r>
                <a:rPr lang="en-US" sz="1100" b="0" i="0" u="none" strike="noStrike" cap="none">
                  <a:solidFill>
                    <a:srgbClr val="A5A5A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Data Lake</a:t>
              </a:r>
              <a:endParaRPr/>
            </a:p>
          </p:txBody>
        </p:sp>
        <p:pic>
          <p:nvPicPr>
            <p:cNvPr id="3230" name="Google Shape;3230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9039969" y="8152206"/>
              <a:ext cx="601254" cy="6012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1" name="Google Shape;3231;p5"/>
            <p:cNvSpPr txBox="1"/>
            <p:nvPr/>
          </p:nvSpPr>
          <p:spPr>
            <a:xfrm flipH="1">
              <a:off x="8647087" y="8669135"/>
              <a:ext cx="1387026" cy="66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100"/>
                <a:buFont typeface="Roboto Medium"/>
                <a:buNone/>
              </a:pPr>
              <a:r>
                <a:rPr lang="en-US" sz="1100" b="0" i="0" u="none" strike="noStrike" cap="none">
                  <a:solidFill>
                    <a:srgbClr val="A5A5A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Data</a:t>
              </a:r>
              <a:br>
                <a:rPr lang="en-US" sz="1100" b="0" i="0" u="none" strike="noStrike" cap="none">
                  <a:solidFill>
                    <a:srgbClr val="A5A5A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</a:br>
              <a:r>
                <a:rPr lang="en-US" sz="1100" b="0" i="0" u="none" strike="noStrike" cap="none">
                  <a:solidFill>
                    <a:srgbClr val="A5A5A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Warehouse</a:t>
              </a:r>
              <a:endParaRPr/>
            </a:p>
          </p:txBody>
        </p:sp>
        <p:sp>
          <p:nvSpPr>
            <p:cNvPr id="3232" name="Google Shape;3232;p5"/>
            <p:cNvSpPr txBox="1"/>
            <p:nvPr/>
          </p:nvSpPr>
          <p:spPr>
            <a:xfrm>
              <a:off x="5439498" y="5619705"/>
              <a:ext cx="3740152" cy="563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Roboto Black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Intelligent Data Hub</a:t>
              </a:r>
              <a:endParaRPr/>
            </a:p>
          </p:txBody>
        </p:sp>
        <p:sp>
          <p:nvSpPr>
            <p:cNvPr id="3233" name="Google Shape;3233;p5"/>
            <p:cNvSpPr txBox="1"/>
            <p:nvPr/>
          </p:nvSpPr>
          <p:spPr>
            <a:xfrm>
              <a:off x="5757119" y="6130204"/>
              <a:ext cx="3104904" cy="476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600"/>
                <a:buFont typeface="Roboto"/>
                <a:buNone/>
              </a:pPr>
              <a:r>
                <a:rPr lang="en-US" sz="1600" b="0" i="0" u="none" strike="noStrike" cap="none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Manage, Govern &amp; Act</a:t>
              </a:r>
              <a:endParaRPr/>
            </a:p>
          </p:txBody>
        </p:sp>
        <p:grpSp>
          <p:nvGrpSpPr>
            <p:cNvPr id="3234" name="Google Shape;3234;p5"/>
            <p:cNvGrpSpPr/>
            <p:nvPr/>
          </p:nvGrpSpPr>
          <p:grpSpPr>
            <a:xfrm>
              <a:off x="5219136" y="6811036"/>
              <a:ext cx="4180873" cy="830256"/>
              <a:chOff x="5212608" y="6811036"/>
              <a:chExt cx="4180873" cy="830256"/>
            </a:xfrm>
          </p:grpSpPr>
          <p:grpSp>
            <p:nvGrpSpPr>
              <p:cNvPr id="3235" name="Google Shape;3235;p5"/>
              <p:cNvGrpSpPr/>
              <p:nvPr/>
            </p:nvGrpSpPr>
            <p:grpSpPr>
              <a:xfrm>
                <a:off x="5212608" y="6811036"/>
                <a:ext cx="1366678" cy="830256"/>
                <a:chOff x="4818483" y="6760330"/>
                <a:chExt cx="1366678" cy="830256"/>
              </a:xfrm>
            </p:grpSpPr>
            <p:pic>
              <p:nvPicPr>
                <p:cNvPr id="3236" name="Google Shape;3236;p5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5299351" y="6760330"/>
                  <a:ext cx="404942" cy="4049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237" name="Google Shape;3237;p5"/>
                <p:cNvSpPr txBox="1"/>
                <p:nvPr/>
              </p:nvSpPr>
              <p:spPr>
                <a:xfrm>
                  <a:off x="4818483" y="7136199"/>
                  <a:ext cx="1366678" cy="4543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579B"/>
                    </a:buClr>
                    <a:buSzPts val="1400"/>
                    <a:buFont typeface="Roboto"/>
                    <a:buNone/>
                  </a:pPr>
                  <a:r>
                    <a:rPr lang="en-US" sz="1400" b="0" i="0" u="none" strike="noStrike" cap="none">
                      <a:solidFill>
                        <a:srgbClr val="01579B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Parties</a:t>
                  </a:r>
                  <a:endParaRPr/>
                </a:p>
              </p:txBody>
            </p:sp>
          </p:grpSp>
          <p:grpSp>
            <p:nvGrpSpPr>
              <p:cNvPr id="3238" name="Google Shape;3238;p5"/>
              <p:cNvGrpSpPr/>
              <p:nvPr/>
            </p:nvGrpSpPr>
            <p:grpSpPr>
              <a:xfrm>
                <a:off x="8026803" y="6811036"/>
                <a:ext cx="1366678" cy="830256"/>
                <a:chOff x="7228083" y="6760330"/>
                <a:chExt cx="1366678" cy="830256"/>
              </a:xfrm>
            </p:grpSpPr>
            <p:pic>
              <p:nvPicPr>
                <p:cNvPr id="3239" name="Google Shape;3239;p5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7708951" y="6760330"/>
                  <a:ext cx="404942" cy="4049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240" name="Google Shape;3240;p5"/>
                <p:cNvSpPr txBox="1"/>
                <p:nvPr/>
              </p:nvSpPr>
              <p:spPr>
                <a:xfrm>
                  <a:off x="7228083" y="7136199"/>
                  <a:ext cx="1366678" cy="4543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CB342"/>
                    </a:buClr>
                    <a:buSzPts val="1400"/>
                    <a:buFont typeface="Roboto"/>
                    <a:buNone/>
                  </a:pPr>
                  <a:r>
                    <a:rPr lang="en-US" sz="1400" b="0" i="0" u="none" strike="noStrike" cap="none">
                      <a:solidFill>
                        <a:srgbClr val="7CB342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Things</a:t>
                  </a:r>
                  <a:endParaRPr/>
                </a:p>
              </p:txBody>
            </p:sp>
          </p:grpSp>
        </p:grpSp>
        <p:grpSp>
          <p:nvGrpSpPr>
            <p:cNvPr id="3241" name="Google Shape;3241;p5"/>
            <p:cNvGrpSpPr/>
            <p:nvPr/>
          </p:nvGrpSpPr>
          <p:grpSpPr>
            <a:xfrm>
              <a:off x="5940639" y="7813096"/>
              <a:ext cx="2831816" cy="852953"/>
              <a:chOff x="5922134" y="7813096"/>
              <a:chExt cx="2831816" cy="852953"/>
            </a:xfrm>
          </p:grpSpPr>
          <p:grpSp>
            <p:nvGrpSpPr>
              <p:cNvPr id="3242" name="Google Shape;3242;p5"/>
              <p:cNvGrpSpPr/>
              <p:nvPr/>
            </p:nvGrpSpPr>
            <p:grpSpPr>
              <a:xfrm>
                <a:off x="5922134" y="7813096"/>
                <a:ext cx="1366678" cy="830256"/>
                <a:chOff x="6023282" y="6760330"/>
                <a:chExt cx="1366678" cy="830256"/>
              </a:xfrm>
            </p:grpSpPr>
            <p:pic>
              <p:nvPicPr>
                <p:cNvPr id="3243" name="Google Shape;3243;p5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6504150" y="6760330"/>
                  <a:ext cx="404942" cy="4049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244" name="Google Shape;3244;p5"/>
                <p:cNvSpPr txBox="1"/>
                <p:nvPr/>
              </p:nvSpPr>
              <p:spPr>
                <a:xfrm>
                  <a:off x="6023282" y="7136199"/>
                  <a:ext cx="1366678" cy="4543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5252"/>
                    </a:buClr>
                    <a:buSzPts val="1400"/>
                    <a:buFont typeface="Roboto"/>
                    <a:buNone/>
                  </a:pPr>
                  <a:r>
                    <a:rPr lang="en-US" sz="1400" b="0" i="0" u="none" strike="noStrike" cap="none">
                      <a:solidFill>
                        <a:srgbClr val="FF5252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Places</a:t>
                  </a:r>
                  <a:endParaRPr/>
                </a:p>
              </p:txBody>
            </p:sp>
          </p:grpSp>
          <p:grpSp>
            <p:nvGrpSpPr>
              <p:cNvPr id="3245" name="Google Shape;3245;p5"/>
              <p:cNvGrpSpPr/>
              <p:nvPr/>
            </p:nvGrpSpPr>
            <p:grpSpPr>
              <a:xfrm>
                <a:off x="7334622" y="7813096"/>
                <a:ext cx="1419328" cy="852953"/>
                <a:chOff x="8405245" y="6760330"/>
                <a:chExt cx="1419328" cy="852953"/>
              </a:xfrm>
            </p:grpSpPr>
            <p:pic>
              <p:nvPicPr>
                <p:cNvPr id="3246" name="Google Shape;3246;p5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8912438" y="6760330"/>
                  <a:ext cx="404942" cy="4049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247" name="Google Shape;3247;p5"/>
                <p:cNvSpPr txBox="1"/>
                <p:nvPr/>
              </p:nvSpPr>
              <p:spPr>
                <a:xfrm>
                  <a:off x="8405245" y="7136197"/>
                  <a:ext cx="1419328" cy="4770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9A825"/>
                    </a:buClr>
                    <a:buSzPts val="1400"/>
                    <a:buFont typeface="Roboto"/>
                    <a:buNone/>
                  </a:pPr>
                  <a:r>
                    <a:rPr lang="en-US" sz="1400" b="0" i="0" u="none" strike="noStrike" cap="none">
                      <a:solidFill>
                        <a:srgbClr val="F9A825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Ref. Data</a:t>
                  </a:r>
                  <a:endParaRPr/>
                </a:p>
              </p:txBody>
            </p:sp>
          </p:grpSp>
        </p:grpSp>
        <p:grpSp>
          <p:nvGrpSpPr>
            <p:cNvPr id="3248" name="Google Shape;3248;p5"/>
            <p:cNvGrpSpPr/>
            <p:nvPr/>
          </p:nvGrpSpPr>
          <p:grpSpPr>
            <a:xfrm>
              <a:off x="1469029" y="4758764"/>
              <a:ext cx="2485001" cy="681830"/>
              <a:chOff x="1278529" y="4758764"/>
              <a:chExt cx="2485001" cy="681830"/>
            </a:xfrm>
          </p:grpSpPr>
          <p:sp>
            <p:nvSpPr>
              <p:cNvPr id="3249" name="Google Shape;3249;p5"/>
              <p:cNvSpPr/>
              <p:nvPr/>
            </p:nvSpPr>
            <p:spPr>
              <a:xfrm>
                <a:off x="1278529" y="4758764"/>
                <a:ext cx="2485001" cy="6818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354013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Roboto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Data Apps</a:t>
                </a:r>
                <a:endParaRPr/>
              </a:p>
            </p:txBody>
          </p:sp>
          <p:pic>
            <p:nvPicPr>
              <p:cNvPr id="3250" name="Google Shape;3250;p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449590" y="4919679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51" name="Google Shape;3251;p5"/>
            <p:cNvGrpSpPr/>
            <p:nvPr/>
          </p:nvGrpSpPr>
          <p:grpSpPr>
            <a:xfrm>
              <a:off x="1469029" y="5675292"/>
              <a:ext cx="2485001" cy="681830"/>
              <a:chOff x="1278529" y="4758764"/>
              <a:chExt cx="2485001" cy="681830"/>
            </a:xfrm>
          </p:grpSpPr>
          <p:sp>
            <p:nvSpPr>
              <p:cNvPr id="3252" name="Google Shape;3252;p5"/>
              <p:cNvSpPr/>
              <p:nvPr/>
            </p:nvSpPr>
            <p:spPr>
              <a:xfrm>
                <a:off x="1278529" y="4758764"/>
                <a:ext cx="2485001" cy="6818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354013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Roboto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Workflows</a:t>
                </a:r>
                <a:endParaRPr/>
              </a:p>
            </p:txBody>
          </p:sp>
          <p:pic>
            <p:nvPicPr>
              <p:cNvPr id="3253" name="Google Shape;3253;p5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449590" y="4919679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54" name="Google Shape;3254;p5"/>
            <p:cNvGrpSpPr/>
            <p:nvPr/>
          </p:nvGrpSpPr>
          <p:grpSpPr>
            <a:xfrm>
              <a:off x="1469029" y="6591820"/>
              <a:ext cx="2485001" cy="681830"/>
              <a:chOff x="1278529" y="4758764"/>
              <a:chExt cx="2485001" cy="681830"/>
            </a:xfrm>
          </p:grpSpPr>
          <p:sp>
            <p:nvSpPr>
              <p:cNvPr id="3255" name="Google Shape;3255;p5"/>
              <p:cNvSpPr/>
              <p:nvPr/>
            </p:nvSpPr>
            <p:spPr>
              <a:xfrm>
                <a:off x="1278529" y="4758764"/>
                <a:ext cx="2485001" cy="6818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354013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Roboto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Dashboards</a:t>
                </a:r>
                <a:endParaRPr/>
              </a:p>
            </p:txBody>
          </p:sp>
          <p:pic>
            <p:nvPicPr>
              <p:cNvPr id="3256" name="Google Shape;3256;p5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449590" y="4919679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57" name="Google Shape;3257;p5"/>
            <p:cNvGrpSpPr/>
            <p:nvPr/>
          </p:nvGrpSpPr>
          <p:grpSpPr>
            <a:xfrm>
              <a:off x="1469029" y="7508348"/>
              <a:ext cx="2485001" cy="681830"/>
              <a:chOff x="1278529" y="4758764"/>
              <a:chExt cx="2485001" cy="681830"/>
            </a:xfrm>
          </p:grpSpPr>
          <p:sp>
            <p:nvSpPr>
              <p:cNvPr id="3258" name="Google Shape;3258;p5"/>
              <p:cNvSpPr/>
              <p:nvPr/>
            </p:nvSpPr>
            <p:spPr>
              <a:xfrm>
                <a:off x="1278529" y="4758764"/>
                <a:ext cx="2485001" cy="6818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354013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Roboto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Integration APIs</a:t>
                </a:r>
                <a:endParaRPr/>
              </a:p>
            </p:txBody>
          </p:sp>
          <p:pic>
            <p:nvPicPr>
              <p:cNvPr id="3259" name="Google Shape;3259;p5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449590" y="4919679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60" name="Google Shape;3260;p5"/>
            <p:cNvGrpSpPr/>
            <p:nvPr/>
          </p:nvGrpSpPr>
          <p:grpSpPr>
            <a:xfrm>
              <a:off x="1469029" y="8424874"/>
              <a:ext cx="2485001" cy="681830"/>
              <a:chOff x="1278529" y="4758764"/>
              <a:chExt cx="2485001" cy="681830"/>
            </a:xfrm>
          </p:grpSpPr>
          <p:sp>
            <p:nvSpPr>
              <p:cNvPr id="3261" name="Google Shape;3261;p5"/>
              <p:cNvSpPr/>
              <p:nvPr/>
            </p:nvSpPr>
            <p:spPr>
              <a:xfrm>
                <a:off x="1278529" y="4758764"/>
                <a:ext cx="2485001" cy="6818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354013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Roboto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Microservices</a:t>
                </a:r>
                <a:endParaRPr/>
              </a:p>
            </p:txBody>
          </p:sp>
          <p:pic>
            <p:nvPicPr>
              <p:cNvPr id="3262" name="Google Shape;3262;p5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1449590" y="4919679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63" name="Google Shape;3263;p5"/>
            <p:cNvGrpSpPr/>
            <p:nvPr/>
          </p:nvGrpSpPr>
          <p:grpSpPr>
            <a:xfrm>
              <a:off x="-1211598" y="4758764"/>
              <a:ext cx="2485001" cy="681830"/>
              <a:chOff x="1278529" y="4758764"/>
              <a:chExt cx="2485001" cy="681830"/>
            </a:xfrm>
          </p:grpSpPr>
          <p:sp>
            <p:nvSpPr>
              <p:cNvPr id="3264" name="Google Shape;3264;p5"/>
              <p:cNvSpPr/>
              <p:nvPr/>
            </p:nvSpPr>
            <p:spPr>
              <a:xfrm>
                <a:off x="1278529" y="4758764"/>
                <a:ext cx="2485001" cy="6818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354013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Roboto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Profiling</a:t>
                </a:r>
                <a:endParaRPr/>
              </a:p>
            </p:txBody>
          </p:sp>
          <p:pic>
            <p:nvPicPr>
              <p:cNvPr id="3265" name="Google Shape;3265;p5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1449590" y="4919679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66" name="Google Shape;3266;p5"/>
            <p:cNvGrpSpPr/>
            <p:nvPr/>
          </p:nvGrpSpPr>
          <p:grpSpPr>
            <a:xfrm>
              <a:off x="-1211598" y="5675292"/>
              <a:ext cx="2485001" cy="681830"/>
              <a:chOff x="1278529" y="4758764"/>
              <a:chExt cx="2485001" cy="681830"/>
            </a:xfrm>
          </p:grpSpPr>
          <p:sp>
            <p:nvSpPr>
              <p:cNvPr id="3267" name="Google Shape;3267;p5"/>
              <p:cNvSpPr/>
              <p:nvPr/>
            </p:nvSpPr>
            <p:spPr>
              <a:xfrm>
                <a:off x="1278529" y="4758764"/>
                <a:ext cx="2485001" cy="6818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354013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Roboto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Data quality</a:t>
                </a:r>
                <a:endParaRPr/>
              </a:p>
            </p:txBody>
          </p:sp>
          <p:pic>
            <p:nvPicPr>
              <p:cNvPr id="3268" name="Google Shape;3268;p5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1449590" y="4919679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69" name="Google Shape;3269;p5"/>
            <p:cNvGrpSpPr/>
            <p:nvPr/>
          </p:nvGrpSpPr>
          <p:grpSpPr>
            <a:xfrm>
              <a:off x="-1211598" y="6591820"/>
              <a:ext cx="2485001" cy="681830"/>
              <a:chOff x="1278529" y="4758764"/>
              <a:chExt cx="2485001" cy="681830"/>
            </a:xfrm>
          </p:grpSpPr>
          <p:sp>
            <p:nvSpPr>
              <p:cNvPr id="3270" name="Google Shape;3270;p5"/>
              <p:cNvSpPr/>
              <p:nvPr/>
            </p:nvSpPr>
            <p:spPr>
              <a:xfrm>
                <a:off x="1278529" y="4758764"/>
                <a:ext cx="2485001" cy="6818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354013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Roboto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Enrichment</a:t>
                </a:r>
                <a:endParaRPr/>
              </a:p>
            </p:txBody>
          </p:sp>
          <p:pic>
            <p:nvPicPr>
              <p:cNvPr id="3271" name="Google Shape;3271;p5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1449590" y="4919679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72" name="Google Shape;3272;p5"/>
            <p:cNvGrpSpPr/>
            <p:nvPr/>
          </p:nvGrpSpPr>
          <p:grpSpPr>
            <a:xfrm>
              <a:off x="-1211598" y="7508348"/>
              <a:ext cx="2485001" cy="681830"/>
              <a:chOff x="1278529" y="4758764"/>
              <a:chExt cx="2485001" cy="681830"/>
            </a:xfrm>
          </p:grpSpPr>
          <p:sp>
            <p:nvSpPr>
              <p:cNvPr id="3273" name="Google Shape;3273;p5"/>
              <p:cNvSpPr/>
              <p:nvPr/>
            </p:nvSpPr>
            <p:spPr>
              <a:xfrm>
                <a:off x="1278529" y="4758764"/>
                <a:ext cx="2485001" cy="6818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354013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Roboto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Match / merge</a:t>
                </a:r>
                <a:endParaRPr/>
              </a:p>
            </p:txBody>
          </p:sp>
          <p:pic>
            <p:nvPicPr>
              <p:cNvPr id="3274" name="Google Shape;3274;p5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1449590" y="4919679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75" name="Google Shape;3275;p5"/>
            <p:cNvGrpSpPr/>
            <p:nvPr/>
          </p:nvGrpSpPr>
          <p:grpSpPr>
            <a:xfrm>
              <a:off x="-1211598" y="8424874"/>
              <a:ext cx="2485001" cy="681830"/>
              <a:chOff x="1278529" y="4758764"/>
              <a:chExt cx="2485001" cy="681830"/>
            </a:xfrm>
          </p:grpSpPr>
          <p:sp>
            <p:nvSpPr>
              <p:cNvPr id="3276" name="Google Shape;3276;p5"/>
              <p:cNvSpPr/>
              <p:nvPr/>
            </p:nvSpPr>
            <p:spPr>
              <a:xfrm>
                <a:off x="1278529" y="4758764"/>
                <a:ext cx="2485001" cy="6818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354013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Roboto"/>
                  <a:buNone/>
                </a:pPr>
                <a:r>
                  <a:rPr lang="en-US" sz="13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Data providers</a:t>
                </a:r>
                <a:endParaRPr/>
              </a:p>
            </p:txBody>
          </p:sp>
          <p:pic>
            <p:nvPicPr>
              <p:cNvPr id="3277" name="Google Shape;3277;p5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1449590" y="4919679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278" name="Google Shape;3278;p5"/>
          <p:cNvSpPr txBox="1"/>
          <p:nvPr/>
        </p:nvSpPr>
        <p:spPr>
          <a:xfrm>
            <a:off x="8789436" y="3022156"/>
            <a:ext cx="32407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Intelligent Data Hub™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brings together information that lives across applications such that it can be governed, mastered and managed in a centrally understood, non-disruptive way.</a:t>
            </a:r>
            <a:endParaRPr/>
          </a:p>
        </p:txBody>
      </p:sp>
      <p:grpSp>
        <p:nvGrpSpPr>
          <p:cNvPr id="3279" name="Google Shape;3279;p5"/>
          <p:cNvGrpSpPr/>
          <p:nvPr/>
        </p:nvGrpSpPr>
        <p:grpSpPr>
          <a:xfrm>
            <a:off x="610983" y="682084"/>
            <a:ext cx="1255183" cy="543972"/>
            <a:chOff x="5504762" y="2883358"/>
            <a:chExt cx="1227454" cy="531955"/>
          </a:xfrm>
        </p:grpSpPr>
        <p:pic>
          <p:nvPicPr>
            <p:cNvPr id="3280" name="Google Shape;3280;p5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781797" y="2883358"/>
              <a:ext cx="950419" cy="493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1" name="Google Shape;3281;p5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504762" y="3099180"/>
              <a:ext cx="376927" cy="3161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p6"/>
          <p:cNvSpPr txBox="1">
            <a:spLocks noGrp="1"/>
          </p:cNvSpPr>
          <p:nvPr>
            <p:ph type="title"/>
          </p:nvPr>
        </p:nvSpPr>
        <p:spPr>
          <a:xfrm>
            <a:off x="1968843" y="561622"/>
            <a:ext cx="9788519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/>
              <a:t> </a:t>
            </a: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Trusted, Shared &amp; Governed Data</a:t>
            </a:r>
            <a:r>
              <a:rPr lang="en-US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800"/>
          </a:p>
        </p:txBody>
      </p:sp>
      <p:sp>
        <p:nvSpPr>
          <p:cNvPr id="3288" name="Google Shape;3288;p6"/>
          <p:cNvSpPr txBox="1">
            <a:spLocks noGrp="1"/>
          </p:cNvSpPr>
          <p:nvPr>
            <p:ph type="sldNum" idx="4294967295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Robo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6</a:t>
            </a:fld>
            <a:endParaRPr sz="1000" b="0" i="0" u="none" strike="noStrike" cap="none">
              <a:solidFill>
                <a:srgbClr val="BFBFB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3289" name="Google Shape;3289;p6"/>
          <p:cNvGrpSpPr/>
          <p:nvPr/>
        </p:nvGrpSpPr>
        <p:grpSpPr>
          <a:xfrm>
            <a:off x="610983" y="682084"/>
            <a:ext cx="1255183" cy="543972"/>
            <a:chOff x="5504762" y="2883358"/>
            <a:chExt cx="1227454" cy="531955"/>
          </a:xfrm>
        </p:grpSpPr>
        <p:pic>
          <p:nvPicPr>
            <p:cNvPr id="3290" name="Google Shape;3290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81797" y="2883358"/>
              <a:ext cx="950419" cy="493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1" name="Google Shape;3291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04762" y="3099180"/>
              <a:ext cx="376927" cy="3161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92" name="Google Shape;3292;p6"/>
          <p:cNvSpPr/>
          <p:nvPr/>
        </p:nvSpPr>
        <p:spPr>
          <a:xfrm rot="10800000" flipH="1">
            <a:off x="4144288" y="1189504"/>
            <a:ext cx="3873392" cy="3873392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63500" sx="99000" sy="99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293" name="Google Shape;3293;p6"/>
          <p:cNvGrpSpPr/>
          <p:nvPr/>
        </p:nvGrpSpPr>
        <p:grpSpPr>
          <a:xfrm>
            <a:off x="4203637" y="1966096"/>
            <a:ext cx="1305406" cy="567115"/>
            <a:chOff x="2509649" y="2766547"/>
            <a:chExt cx="2440306" cy="1060155"/>
          </a:xfrm>
        </p:grpSpPr>
        <p:pic>
          <p:nvPicPr>
            <p:cNvPr id="3294" name="Google Shape;3294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59956" y="2766547"/>
              <a:ext cx="539692" cy="5396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5" name="Google Shape;3295;p6"/>
            <p:cNvSpPr txBox="1"/>
            <p:nvPr/>
          </p:nvSpPr>
          <p:spPr>
            <a:xfrm>
              <a:off x="2509649" y="3308885"/>
              <a:ext cx="2440306" cy="517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F"/>
                </a:buClr>
                <a:buSzPts val="1200"/>
                <a:buFont typeface="Roboto Light"/>
                <a:buNone/>
              </a:pPr>
              <a:r>
                <a:rPr lang="en-US" sz="1200" b="0" i="0" u="none" strike="noStrike" cap="none">
                  <a:solidFill>
                    <a:srgbClr val="00B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Architects</a:t>
              </a:r>
              <a:endParaRPr/>
            </a:p>
          </p:txBody>
        </p:sp>
      </p:grpSp>
      <p:grpSp>
        <p:nvGrpSpPr>
          <p:cNvPr id="3296" name="Google Shape;3296;p6"/>
          <p:cNvGrpSpPr/>
          <p:nvPr/>
        </p:nvGrpSpPr>
        <p:grpSpPr>
          <a:xfrm>
            <a:off x="6655726" y="1966096"/>
            <a:ext cx="1305406" cy="567115"/>
            <a:chOff x="2509649" y="2766547"/>
            <a:chExt cx="2440306" cy="1060155"/>
          </a:xfrm>
        </p:grpSpPr>
        <p:pic>
          <p:nvPicPr>
            <p:cNvPr id="3297" name="Google Shape;3297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59956" y="2766547"/>
              <a:ext cx="539692" cy="5396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8" name="Google Shape;3298;p6"/>
            <p:cNvSpPr txBox="1"/>
            <p:nvPr/>
          </p:nvSpPr>
          <p:spPr>
            <a:xfrm>
              <a:off x="2509649" y="3308885"/>
              <a:ext cx="2440306" cy="517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CB342"/>
                </a:buClr>
                <a:buSzPts val="1200"/>
                <a:buFont typeface="Roboto Light"/>
                <a:buNone/>
              </a:pPr>
              <a:r>
                <a:rPr lang="en-US" sz="1200" b="0" i="0" u="none" strike="noStrike" cap="none">
                  <a:solidFill>
                    <a:srgbClr val="7CB342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Champions</a:t>
              </a:r>
              <a:endParaRPr/>
            </a:p>
          </p:txBody>
        </p:sp>
      </p:grpSp>
      <p:grpSp>
        <p:nvGrpSpPr>
          <p:cNvPr id="3299" name="Google Shape;3299;p6"/>
          <p:cNvGrpSpPr/>
          <p:nvPr/>
        </p:nvGrpSpPr>
        <p:grpSpPr>
          <a:xfrm>
            <a:off x="5422900" y="1280623"/>
            <a:ext cx="1305406" cy="567115"/>
            <a:chOff x="2509649" y="2766547"/>
            <a:chExt cx="2440306" cy="1060155"/>
          </a:xfrm>
        </p:grpSpPr>
        <p:pic>
          <p:nvPicPr>
            <p:cNvPr id="3300" name="Google Shape;3300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59956" y="2766547"/>
              <a:ext cx="539692" cy="5396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1" name="Google Shape;3301;p6"/>
            <p:cNvSpPr txBox="1"/>
            <p:nvPr/>
          </p:nvSpPr>
          <p:spPr>
            <a:xfrm>
              <a:off x="2509649" y="3308885"/>
              <a:ext cx="2440306" cy="517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A825"/>
                </a:buClr>
                <a:buSzPts val="1200"/>
                <a:buFont typeface="Roboto Light"/>
                <a:buNone/>
              </a:pPr>
              <a:r>
                <a:rPr lang="en-US" sz="1200" b="0" i="0" u="none" strike="noStrike" cap="none">
                  <a:solidFill>
                    <a:srgbClr val="F9A825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Business</a:t>
              </a:r>
              <a:endParaRPr/>
            </a:p>
          </p:txBody>
        </p:sp>
      </p:grpSp>
      <p:grpSp>
        <p:nvGrpSpPr>
          <p:cNvPr id="3302" name="Google Shape;3302;p6"/>
          <p:cNvGrpSpPr/>
          <p:nvPr/>
        </p:nvGrpSpPr>
        <p:grpSpPr>
          <a:xfrm>
            <a:off x="1889760" y="2585438"/>
            <a:ext cx="8412480" cy="2891345"/>
            <a:chOff x="1889760" y="2758688"/>
            <a:chExt cx="8412480" cy="2891345"/>
          </a:xfrm>
        </p:grpSpPr>
        <p:sp>
          <p:nvSpPr>
            <p:cNvPr id="3303" name="Google Shape;3303;p6"/>
            <p:cNvSpPr/>
            <p:nvPr/>
          </p:nvSpPr>
          <p:spPr>
            <a:xfrm>
              <a:off x="1889760" y="2758688"/>
              <a:ext cx="8412480" cy="289134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304" name="Google Shape;3304;p6"/>
            <p:cNvGrpSpPr/>
            <p:nvPr/>
          </p:nvGrpSpPr>
          <p:grpSpPr>
            <a:xfrm>
              <a:off x="2046148" y="3236733"/>
              <a:ext cx="8099704" cy="2210598"/>
              <a:chOff x="2046148" y="3381108"/>
              <a:chExt cx="8099704" cy="2210598"/>
            </a:xfrm>
          </p:grpSpPr>
          <p:grpSp>
            <p:nvGrpSpPr>
              <p:cNvPr id="3305" name="Google Shape;3305;p6"/>
              <p:cNvGrpSpPr/>
              <p:nvPr/>
            </p:nvGrpSpPr>
            <p:grpSpPr>
              <a:xfrm>
                <a:off x="2046148" y="4307509"/>
                <a:ext cx="1296000" cy="1284197"/>
                <a:chOff x="2046148" y="4307509"/>
                <a:chExt cx="1296000" cy="1284197"/>
              </a:xfrm>
            </p:grpSpPr>
            <p:sp>
              <p:nvSpPr>
                <p:cNvPr id="3306" name="Google Shape;3306;p6"/>
                <p:cNvSpPr/>
                <p:nvPr/>
              </p:nvSpPr>
              <p:spPr>
                <a:xfrm>
                  <a:off x="2046148" y="4307509"/>
                  <a:ext cx="1296000" cy="128419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3600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600"/>
                    <a:buFont typeface="Roboto"/>
                    <a:buNone/>
                  </a:pPr>
                  <a:r>
                    <a:rPr lang="en-US" sz="1600" b="0" i="0" u="none" strike="noStrike" cap="none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Discovery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Roboto"/>
                    <a:buNone/>
                  </a:pPr>
                  <a:r>
                    <a:rPr lang="en-US" sz="1100" b="0" i="0" u="none" strike="noStrike" cap="none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Source data profiling</a:t>
                  </a:r>
                  <a:endParaRPr/>
                </a:p>
              </p:txBody>
            </p:sp>
            <p:pic>
              <p:nvPicPr>
                <p:cNvPr id="3307" name="Google Shape;3307;p6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2579848" y="4398761"/>
                  <a:ext cx="228600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308" name="Google Shape;3308;p6"/>
              <p:cNvGrpSpPr/>
              <p:nvPr/>
            </p:nvGrpSpPr>
            <p:grpSpPr>
              <a:xfrm>
                <a:off x="3406889" y="4307509"/>
                <a:ext cx="1296000" cy="1284197"/>
                <a:chOff x="3406889" y="4307509"/>
                <a:chExt cx="1296000" cy="1284197"/>
              </a:xfrm>
            </p:grpSpPr>
            <p:sp>
              <p:nvSpPr>
                <p:cNvPr id="3309" name="Google Shape;3309;p6"/>
                <p:cNvSpPr/>
                <p:nvPr/>
              </p:nvSpPr>
              <p:spPr>
                <a:xfrm>
                  <a:off x="3406889" y="4307509"/>
                  <a:ext cx="1296000" cy="1284197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635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3600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600"/>
                    <a:buFont typeface="Roboto"/>
                    <a:buNone/>
                  </a:pPr>
                  <a:r>
                    <a:rPr lang="en-US" sz="1600" b="0" i="0" u="none" strike="noStrike" cap="none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Integration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Roboto"/>
                    <a:buNone/>
                  </a:pPr>
                  <a:r>
                    <a:rPr lang="en-US" sz="1100" b="0" i="0" u="none" strike="noStrike" cap="none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Data flows and  mappings</a:t>
                  </a:r>
                  <a:endParaRPr/>
                </a:p>
              </p:txBody>
            </p:sp>
            <p:pic>
              <p:nvPicPr>
                <p:cNvPr id="3310" name="Google Shape;3310;p6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3940589" y="4398761"/>
                  <a:ext cx="228600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311" name="Google Shape;3311;p6"/>
              <p:cNvGrpSpPr/>
              <p:nvPr/>
            </p:nvGrpSpPr>
            <p:grpSpPr>
              <a:xfrm>
                <a:off x="4767630" y="4307509"/>
                <a:ext cx="1296000" cy="1284197"/>
                <a:chOff x="4767630" y="4307509"/>
                <a:chExt cx="1296000" cy="1284197"/>
              </a:xfrm>
            </p:grpSpPr>
            <p:sp>
              <p:nvSpPr>
                <p:cNvPr id="3312" name="Google Shape;3312;p6"/>
                <p:cNvSpPr/>
                <p:nvPr/>
              </p:nvSpPr>
              <p:spPr>
                <a:xfrm>
                  <a:off x="4767630" y="4307509"/>
                  <a:ext cx="1296000" cy="1284197"/>
                </a:xfrm>
                <a:prstGeom prst="rect">
                  <a:avLst/>
                </a:prstGeom>
                <a:solidFill>
                  <a:srgbClr val="0083BF"/>
                </a:solidFill>
                <a:ln>
                  <a:noFill/>
                </a:ln>
                <a:effectLst>
                  <a:outerShdw blurRad="635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3600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600"/>
                    <a:buFont typeface="Roboto"/>
                    <a:buNone/>
                  </a:pPr>
                  <a:r>
                    <a:rPr lang="en-US" sz="1600" b="0" i="0" u="none" strike="noStrike" cap="none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Enrichment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Roboto"/>
                    <a:buNone/>
                  </a:pPr>
                  <a:r>
                    <a:rPr lang="en-US" sz="1100" b="0" i="0" u="none" strike="noStrike" cap="none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Smart algorithms, blending and classification</a:t>
                  </a:r>
                  <a:endParaRPr/>
                </a:p>
              </p:txBody>
            </p:sp>
            <p:pic>
              <p:nvPicPr>
                <p:cNvPr id="3313" name="Google Shape;3313;p6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5301330" y="4398761"/>
                  <a:ext cx="228600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314" name="Google Shape;3314;p6"/>
              <p:cNvGrpSpPr/>
              <p:nvPr/>
            </p:nvGrpSpPr>
            <p:grpSpPr>
              <a:xfrm>
                <a:off x="6128371" y="4307509"/>
                <a:ext cx="1296000" cy="1284197"/>
                <a:chOff x="6128371" y="4307509"/>
                <a:chExt cx="1296000" cy="1284197"/>
              </a:xfrm>
            </p:grpSpPr>
            <p:sp>
              <p:nvSpPr>
                <p:cNvPr id="3315" name="Google Shape;3315;p6"/>
                <p:cNvSpPr/>
                <p:nvPr/>
              </p:nvSpPr>
              <p:spPr>
                <a:xfrm>
                  <a:off x="6128371" y="4307509"/>
                  <a:ext cx="1296000" cy="1284197"/>
                </a:xfrm>
                <a:prstGeom prst="rect">
                  <a:avLst/>
                </a:prstGeom>
                <a:solidFill>
                  <a:srgbClr val="66CFFF"/>
                </a:solidFill>
                <a:ln>
                  <a:noFill/>
                </a:ln>
                <a:effectLst>
                  <a:outerShdw blurRad="635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3600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600"/>
                    <a:buFont typeface="Roboto"/>
                    <a:buNone/>
                  </a:pPr>
                  <a:r>
                    <a:rPr lang="en-US" sz="1600" b="0" i="0" u="none" strike="noStrike" cap="none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Quality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Roboto"/>
                    <a:buNone/>
                  </a:pPr>
                  <a:r>
                    <a:rPr lang="en-US" sz="1100" b="0" i="0" u="none" strike="noStrike" cap="none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Data validation, matching and survivorship</a:t>
                  </a:r>
                  <a:endParaRPr/>
                </a:p>
              </p:txBody>
            </p:sp>
            <p:pic>
              <p:nvPicPr>
                <p:cNvPr id="3316" name="Google Shape;3316;p6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6662071" y="4398761"/>
                  <a:ext cx="228600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317" name="Google Shape;3317;p6"/>
              <p:cNvGrpSpPr/>
              <p:nvPr/>
            </p:nvGrpSpPr>
            <p:grpSpPr>
              <a:xfrm>
                <a:off x="2046148" y="3381108"/>
                <a:ext cx="8099704" cy="855559"/>
                <a:chOff x="2046148" y="3381108"/>
                <a:chExt cx="8099704" cy="855559"/>
              </a:xfrm>
            </p:grpSpPr>
            <p:sp>
              <p:nvSpPr>
                <p:cNvPr id="3318" name="Google Shape;3318;p6"/>
                <p:cNvSpPr/>
                <p:nvPr/>
              </p:nvSpPr>
              <p:spPr>
                <a:xfrm>
                  <a:off x="2046148" y="3381108"/>
                  <a:ext cx="8099704" cy="85555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635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3600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600"/>
                    <a:buFont typeface="Roboto"/>
                    <a:buNone/>
                  </a:pPr>
                  <a:r>
                    <a:rPr lang="en-US" sz="1600" b="0" i="0" u="none" strike="noStrike" cap="none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MDM &amp; Data Governance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Roboto"/>
                    <a:buNone/>
                  </a:pPr>
                  <a:r>
                    <a:rPr lang="en-US" sz="1100" b="0" i="0" u="none" strike="noStrike" cap="none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Single portal for collaboration, definitions and compliance enforcement</a:t>
                  </a:r>
                  <a:endParaRPr/>
                </a:p>
              </p:txBody>
            </p:sp>
            <p:pic>
              <p:nvPicPr>
                <p:cNvPr id="3319" name="Google Shape;3319;p6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981700" y="3487950"/>
                  <a:ext cx="228600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320" name="Google Shape;3320;p6"/>
              <p:cNvGrpSpPr/>
              <p:nvPr/>
            </p:nvGrpSpPr>
            <p:grpSpPr>
              <a:xfrm>
                <a:off x="8849852" y="4307509"/>
                <a:ext cx="1296000" cy="1284197"/>
                <a:chOff x="8849852" y="4307509"/>
                <a:chExt cx="1296000" cy="1284197"/>
              </a:xfrm>
            </p:grpSpPr>
            <p:sp>
              <p:nvSpPr>
                <p:cNvPr id="3321" name="Google Shape;3321;p6"/>
                <p:cNvSpPr/>
                <p:nvPr/>
              </p:nvSpPr>
              <p:spPr>
                <a:xfrm>
                  <a:off x="8849852" y="4307509"/>
                  <a:ext cx="1296000" cy="128419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635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3600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600"/>
                    <a:buFont typeface="Roboto"/>
                    <a:buNone/>
                  </a:pPr>
                  <a:r>
                    <a:rPr lang="en-US" sz="1600" b="0" i="0" u="none" strike="noStrike" cap="none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Metrics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Roboto"/>
                    <a:buNone/>
                  </a:pPr>
                  <a:r>
                    <a:rPr lang="en-US" sz="1100" b="0" i="0" u="none" strike="noStrike" cap="none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KPIs and predictive analytics</a:t>
                  </a:r>
                  <a:endParaRPr/>
                </a:p>
              </p:txBody>
            </p:sp>
            <p:pic>
              <p:nvPicPr>
                <p:cNvPr id="3322" name="Google Shape;3322;p6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>
                  <a:off x="9383552" y="4398761"/>
                  <a:ext cx="228600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323" name="Google Shape;3323;p6"/>
              <p:cNvGrpSpPr/>
              <p:nvPr/>
            </p:nvGrpSpPr>
            <p:grpSpPr>
              <a:xfrm>
                <a:off x="7489112" y="4307509"/>
                <a:ext cx="1296000" cy="1284197"/>
                <a:chOff x="7489112" y="4307509"/>
                <a:chExt cx="1296000" cy="1284197"/>
              </a:xfrm>
            </p:grpSpPr>
            <p:sp>
              <p:nvSpPr>
                <p:cNvPr id="3324" name="Google Shape;3324;p6"/>
                <p:cNvSpPr/>
                <p:nvPr/>
              </p:nvSpPr>
              <p:spPr>
                <a:xfrm>
                  <a:off x="7489112" y="4307509"/>
                  <a:ext cx="1296000" cy="1284197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635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3600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600"/>
                    <a:buFont typeface="Roboto"/>
                    <a:buNone/>
                  </a:pPr>
                  <a:r>
                    <a:rPr lang="en-US" sz="1600" b="0" i="0" u="none" strike="noStrike" cap="none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Workflows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Roboto"/>
                    <a:buNone/>
                  </a:pPr>
                  <a:r>
                    <a:rPr lang="en-US" sz="1100" b="0" i="0" u="none" strike="noStrike" cap="none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Guided authoring, collaboration and notifications</a:t>
                  </a:r>
                  <a:endParaRPr/>
                </a:p>
              </p:txBody>
            </p:sp>
            <p:pic>
              <p:nvPicPr>
                <p:cNvPr id="3325" name="Google Shape;3325;p6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8022812" y="4398761"/>
                  <a:ext cx="228600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3326" name="Google Shape;3326;p6"/>
          <p:cNvSpPr/>
          <p:nvPr/>
        </p:nvSpPr>
        <p:spPr>
          <a:xfrm>
            <a:off x="1336136" y="3738668"/>
            <a:ext cx="485699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327" name="Google Shape;3327;p6"/>
          <p:cNvGrpSpPr/>
          <p:nvPr/>
        </p:nvGrpSpPr>
        <p:grpSpPr>
          <a:xfrm>
            <a:off x="195973" y="2255366"/>
            <a:ext cx="1982805" cy="3523125"/>
            <a:chOff x="898357" y="1802274"/>
            <a:chExt cx="1982805" cy="3523125"/>
          </a:xfrm>
        </p:grpSpPr>
        <p:sp>
          <p:nvSpPr>
            <p:cNvPr id="3328" name="Google Shape;3328;p6"/>
            <p:cNvSpPr/>
            <p:nvPr/>
          </p:nvSpPr>
          <p:spPr>
            <a:xfrm>
              <a:off x="898357" y="1802274"/>
              <a:ext cx="1982805" cy="3523125"/>
            </a:xfrm>
            <a:prstGeom prst="rect">
              <a:avLst/>
            </a:prstGeom>
            <a:solidFill>
              <a:srgbClr val="CCEFFF"/>
            </a:solidFill>
            <a:ln>
              <a:noFill/>
            </a:ln>
            <a:effectLst>
              <a:outerShdw blurRad="508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174"/>
                </a:buClr>
                <a:buSzPts val="1400"/>
                <a:buFont typeface="Roboto"/>
                <a:buNone/>
              </a:pPr>
              <a:r>
                <a:rPr lang="en-US" sz="1400" b="0" i="0" u="none" strike="noStrike" cap="none">
                  <a:solidFill>
                    <a:srgbClr val="004174"/>
                  </a:solidFill>
                  <a:latin typeface="Roboto"/>
                  <a:ea typeface="Roboto"/>
                  <a:cs typeface="Roboto"/>
                  <a:sym typeface="Roboto"/>
                </a:rPr>
                <a:t>Operational Apps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174"/>
                </a:buClr>
                <a:buSzPts val="1050"/>
                <a:buFont typeface="Roboto"/>
                <a:buNone/>
              </a:pPr>
              <a:r>
                <a:rPr lang="en-US" sz="1050" b="0" i="0" u="none" strike="noStrike" cap="none">
                  <a:solidFill>
                    <a:srgbClr val="004174"/>
                  </a:solidFill>
                  <a:latin typeface="Roboto"/>
                  <a:ea typeface="Roboto"/>
                  <a:cs typeface="Roboto"/>
                  <a:sym typeface="Roboto"/>
                </a:rPr>
                <a:t>(any of your apps)</a:t>
              </a:r>
              <a:endParaRPr sz="1400" b="0" i="0" u="none" strike="noStrike" cap="none">
                <a:solidFill>
                  <a:srgbClr val="0041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329" name="Google Shape;3329;p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89986" y="2421888"/>
              <a:ext cx="1080000" cy="405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0" name="Google Shape;3330;p6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029917" y="2341064"/>
              <a:ext cx="792000" cy="497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1" name="Google Shape;3331;p6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166050" y="2961858"/>
              <a:ext cx="727873" cy="371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2" name="Google Shape;3332;p6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889759" y="2880796"/>
              <a:ext cx="936000" cy="52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3" name="Google Shape;3333;p6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101924" y="3407296"/>
              <a:ext cx="824825" cy="527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4" name="Google Shape;3334;p6" descr="Image result for infor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2166291" y="3479771"/>
              <a:ext cx="382936" cy="382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5" name="Google Shape;3335;p6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084933" y="4029724"/>
              <a:ext cx="825981" cy="328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6" name="Google Shape;3336;p6" descr="Image result for sugar crm logo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1974962" y="3958686"/>
              <a:ext cx="765594" cy="407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7" name="Google Shape;3337;p6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2153396" y="4569952"/>
              <a:ext cx="576122" cy="1683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8" name="Google Shape;3338;p6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1084933" y="4504715"/>
              <a:ext cx="871220" cy="271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9" name="Google Shape;3339;p6" descr="Image result for sharepoint logo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1331282" y="4860196"/>
              <a:ext cx="1190934" cy="334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40" name="Google Shape;3340;p6"/>
          <p:cNvGrpSpPr/>
          <p:nvPr/>
        </p:nvGrpSpPr>
        <p:grpSpPr>
          <a:xfrm>
            <a:off x="10000459" y="2285508"/>
            <a:ext cx="1982805" cy="3523125"/>
            <a:chOff x="7759566" y="1802272"/>
            <a:chExt cx="1982805" cy="3523125"/>
          </a:xfrm>
        </p:grpSpPr>
        <p:sp>
          <p:nvSpPr>
            <p:cNvPr id="3341" name="Google Shape;3341;p6"/>
            <p:cNvSpPr/>
            <p:nvPr/>
          </p:nvSpPr>
          <p:spPr>
            <a:xfrm>
              <a:off x="7759566" y="1802272"/>
              <a:ext cx="1982805" cy="3523125"/>
            </a:xfrm>
            <a:prstGeom prst="rect">
              <a:avLst/>
            </a:prstGeom>
            <a:solidFill>
              <a:srgbClr val="CCEFFF"/>
            </a:solidFill>
            <a:ln>
              <a:noFill/>
            </a:ln>
            <a:effectLst>
              <a:outerShdw blurRad="50800" dist="381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174"/>
                </a:buClr>
                <a:buSzPts val="1400"/>
                <a:buFont typeface="Roboto"/>
                <a:buNone/>
              </a:pPr>
              <a:r>
                <a:rPr lang="en-US" sz="1400" b="0" i="0" u="none" strike="noStrike" cap="none">
                  <a:solidFill>
                    <a:srgbClr val="004174"/>
                  </a:solidFill>
                  <a:latin typeface="Roboto"/>
                  <a:ea typeface="Roboto"/>
                  <a:cs typeface="Roboto"/>
                  <a:sym typeface="Roboto"/>
                </a:rPr>
                <a:t>Analytical Apps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174"/>
                </a:buClr>
                <a:buSzPts val="1050"/>
                <a:buFont typeface="Roboto"/>
                <a:buNone/>
              </a:pPr>
              <a:r>
                <a:rPr lang="en-US" sz="1050" b="0" i="0" u="none" strike="noStrike" cap="none">
                  <a:solidFill>
                    <a:srgbClr val="004174"/>
                  </a:solidFill>
                  <a:latin typeface="Roboto"/>
                  <a:ea typeface="Roboto"/>
                  <a:cs typeface="Roboto"/>
                  <a:sym typeface="Roboto"/>
                </a:rPr>
                <a:t>(any of your apps)</a:t>
              </a:r>
              <a:endParaRPr/>
            </a:p>
          </p:txBody>
        </p:sp>
        <p:pic>
          <p:nvPicPr>
            <p:cNvPr id="3342" name="Google Shape;3342;p6" descr="Image result for tableau logo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531685" y="2325777"/>
              <a:ext cx="1098354" cy="214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3" name="Google Shape;3343;p6" descr="Image result for qlik logo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7941645" y="2759513"/>
              <a:ext cx="701841" cy="2172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4" name="Google Shape;3344;p6" descr="Image result for oracle business intelligence logo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7908356" y="3135407"/>
              <a:ext cx="842612" cy="3201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5" name="Google Shape;3345;p6" descr="Image result for birst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821143" y="2770889"/>
              <a:ext cx="792000" cy="1869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6" name="Google Shape;3346;p6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7908357" y="3621309"/>
              <a:ext cx="945472" cy="2464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7" name="Google Shape;3347;p6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8987197" y="3095012"/>
              <a:ext cx="594807" cy="303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8" name="Google Shape;3348;p6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8895329" y="3595055"/>
              <a:ext cx="751878" cy="27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9" name="Google Shape;3349;p6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7943196" y="2354512"/>
              <a:ext cx="476157" cy="197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0" name="Google Shape;3350;p6" descr="Image result for microstrategy logo transparent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7901658" y="4050498"/>
              <a:ext cx="955351" cy="235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1" name="Google Shape;3351;p6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7879785" y="4346299"/>
              <a:ext cx="763701" cy="369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2" name="Google Shape;3352;p6" descr="Image result for IBM BI logo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9001671" y="4096881"/>
              <a:ext cx="555404" cy="356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3" name="Google Shape;3353;p6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7991145" y="4776952"/>
              <a:ext cx="652341" cy="316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4" name="Google Shape;3354;p6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9024705" y="4701594"/>
              <a:ext cx="416679" cy="4166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55" name="Google Shape;3355;p6"/>
          <p:cNvGrpSpPr/>
          <p:nvPr/>
        </p:nvGrpSpPr>
        <p:grpSpPr>
          <a:xfrm>
            <a:off x="1213603" y="5311365"/>
            <a:ext cx="9777872" cy="1260081"/>
            <a:chOff x="1274732" y="3339442"/>
            <a:chExt cx="9777872" cy="1260081"/>
          </a:xfrm>
        </p:grpSpPr>
        <p:sp>
          <p:nvSpPr>
            <p:cNvPr id="3356" name="Google Shape;3356;p6"/>
            <p:cNvSpPr/>
            <p:nvPr/>
          </p:nvSpPr>
          <p:spPr>
            <a:xfrm>
              <a:off x="1274732" y="3339442"/>
              <a:ext cx="9777872" cy="1260081"/>
            </a:xfrm>
            <a:prstGeom prst="rect">
              <a:avLst/>
            </a:prstGeom>
            <a:solidFill>
              <a:srgbClr val="CCEFFF"/>
            </a:solidFill>
            <a:ln>
              <a:noFill/>
            </a:ln>
            <a:effectLst>
              <a:outerShdw blurRad="635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174"/>
                </a:buClr>
                <a:buSzPts val="1800"/>
                <a:buFont typeface="Roboto"/>
                <a:buNone/>
              </a:pPr>
              <a:r>
                <a:rPr lang="en-US" sz="1800" b="1" i="0" u="none" strike="noStrike" cap="none">
                  <a:solidFill>
                    <a:srgbClr val="004174"/>
                  </a:solidFill>
                  <a:latin typeface="Roboto"/>
                  <a:ea typeface="Roboto"/>
                  <a:cs typeface="Roboto"/>
                  <a:sym typeface="Roboto"/>
                </a:rPr>
                <a:t>Content Providers </a:t>
              </a:r>
              <a:r>
                <a:rPr lang="en-US" sz="1400" b="1" i="0" u="none" strike="noStrike" cap="none">
                  <a:solidFill>
                    <a:srgbClr val="004174"/>
                  </a:solidFill>
                  <a:latin typeface="Roboto"/>
                  <a:ea typeface="Roboto"/>
                  <a:cs typeface="Roboto"/>
                  <a:sym typeface="Roboto"/>
                </a:rPr>
                <a:t>(extensible)</a:t>
              </a:r>
              <a:endParaRPr sz="1800" b="1" i="0" u="none" strike="noStrike" cap="none">
                <a:solidFill>
                  <a:srgbClr val="0041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357" name="Google Shape;3357;p6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7722752" y="3458055"/>
              <a:ext cx="505857" cy="505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8" name="Google Shape;3358;p6"/>
            <p:cNvPicPr preferRelativeResize="0"/>
            <p:nvPr/>
          </p:nvPicPr>
          <p:blipFill rotWithShape="1">
            <a:blip r:embed="rId40">
              <a:alphaModFix/>
            </a:blip>
            <a:srcRect/>
            <a:stretch/>
          </p:blipFill>
          <p:spPr>
            <a:xfrm>
              <a:off x="3417572" y="3569111"/>
              <a:ext cx="748246" cy="301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9" name="Google Shape;3359;p6"/>
            <p:cNvPicPr preferRelativeResize="0"/>
            <p:nvPr/>
          </p:nvPicPr>
          <p:blipFill rotWithShape="1">
            <a:blip r:embed="rId41">
              <a:alphaModFix/>
            </a:blip>
            <a:srcRect/>
            <a:stretch/>
          </p:blipFill>
          <p:spPr>
            <a:xfrm>
              <a:off x="2073103" y="3579478"/>
              <a:ext cx="930011" cy="390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0" name="Google Shape;3360;p6"/>
            <p:cNvPicPr preferRelativeResize="0"/>
            <p:nvPr/>
          </p:nvPicPr>
          <p:blipFill rotWithShape="1">
            <a:blip r:embed="rId42">
              <a:alphaModFix/>
            </a:blip>
            <a:srcRect/>
            <a:stretch/>
          </p:blipFill>
          <p:spPr>
            <a:xfrm>
              <a:off x="8841041" y="3603665"/>
              <a:ext cx="1413626" cy="226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1" name="Google Shape;3361;p6"/>
            <p:cNvPicPr preferRelativeResize="0"/>
            <p:nvPr/>
          </p:nvPicPr>
          <p:blipFill rotWithShape="1">
            <a:blip r:embed="rId43">
              <a:alphaModFix/>
            </a:blip>
            <a:srcRect/>
            <a:stretch/>
          </p:blipFill>
          <p:spPr>
            <a:xfrm>
              <a:off x="1681772" y="4076449"/>
              <a:ext cx="1735800" cy="366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2" name="Google Shape;3362;p6"/>
            <p:cNvPicPr preferRelativeResize="0"/>
            <p:nvPr/>
          </p:nvPicPr>
          <p:blipFill rotWithShape="1">
            <a:blip r:embed="rId44">
              <a:alphaModFix/>
            </a:blip>
            <a:srcRect/>
            <a:stretch/>
          </p:blipFill>
          <p:spPr>
            <a:xfrm>
              <a:off x="6111663" y="3923886"/>
              <a:ext cx="593823" cy="582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3" name="Google Shape;3363;p6"/>
            <p:cNvPicPr preferRelativeResize="0"/>
            <p:nvPr/>
          </p:nvPicPr>
          <p:blipFill rotWithShape="1">
            <a:blip r:embed="rId45">
              <a:alphaModFix/>
            </a:blip>
            <a:srcRect/>
            <a:stretch/>
          </p:blipFill>
          <p:spPr>
            <a:xfrm>
              <a:off x="3913924" y="3941067"/>
              <a:ext cx="1361867" cy="526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4" name="Google Shape;3364;p6"/>
            <p:cNvPicPr preferRelativeResize="0"/>
            <p:nvPr/>
          </p:nvPicPr>
          <p:blipFill rotWithShape="1">
            <a:blip r:embed="rId46">
              <a:alphaModFix/>
            </a:blip>
            <a:srcRect/>
            <a:stretch/>
          </p:blipFill>
          <p:spPr>
            <a:xfrm>
              <a:off x="9103727" y="4094067"/>
              <a:ext cx="1331855" cy="321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5" name="Google Shape;3365;p6" descr="Image result for loqate logo"/>
            <p:cNvPicPr preferRelativeResize="0"/>
            <p:nvPr/>
          </p:nvPicPr>
          <p:blipFill rotWithShape="1">
            <a:blip r:embed="rId47">
              <a:alphaModFix/>
            </a:blip>
            <a:srcRect/>
            <a:stretch/>
          </p:blipFill>
          <p:spPr>
            <a:xfrm>
              <a:off x="7876159" y="4147493"/>
              <a:ext cx="784829" cy="214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6" name="Google Shape;3366;p6" descr="Image result for openstreetmap logo"/>
            <p:cNvPicPr preferRelativeResize="0"/>
            <p:nvPr/>
          </p:nvPicPr>
          <p:blipFill rotWithShape="1">
            <a:blip r:embed="rId48">
              <a:alphaModFix/>
            </a:blip>
            <a:srcRect/>
            <a:stretch/>
          </p:blipFill>
          <p:spPr>
            <a:xfrm>
              <a:off x="5392795" y="3985141"/>
              <a:ext cx="621058" cy="508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7" name="Google Shape;3367;p6"/>
            <p:cNvPicPr preferRelativeResize="0"/>
            <p:nvPr/>
          </p:nvPicPr>
          <p:blipFill rotWithShape="1">
            <a:blip r:embed="rId49">
              <a:alphaModFix/>
            </a:blip>
            <a:srcRect/>
            <a:stretch/>
          </p:blipFill>
          <p:spPr>
            <a:xfrm>
              <a:off x="6971340" y="3882803"/>
              <a:ext cx="642996" cy="642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8" name="Google Shape;3368;p6"/>
            <p:cNvPicPr preferRelativeResize="0"/>
            <p:nvPr/>
          </p:nvPicPr>
          <p:blipFill rotWithShape="1">
            <a:blip r:embed="rId50">
              <a:alphaModFix/>
            </a:blip>
            <a:srcRect/>
            <a:stretch/>
          </p:blipFill>
          <p:spPr>
            <a:xfrm>
              <a:off x="4443575" y="3498947"/>
              <a:ext cx="642085" cy="486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9" name="Google Shape;3369;p6"/>
            <p:cNvPicPr preferRelativeResize="0"/>
            <p:nvPr/>
          </p:nvPicPr>
          <p:blipFill rotWithShape="1">
            <a:blip r:embed="rId51">
              <a:alphaModFix/>
            </a:blip>
            <a:srcRect/>
            <a:stretch/>
          </p:blipFill>
          <p:spPr>
            <a:xfrm>
              <a:off x="5669187" y="3643328"/>
              <a:ext cx="1036299" cy="289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70" name="Google Shape;3370;p6"/>
          <p:cNvGrpSpPr/>
          <p:nvPr/>
        </p:nvGrpSpPr>
        <p:grpSpPr>
          <a:xfrm>
            <a:off x="4990295" y="1753274"/>
            <a:ext cx="2170616" cy="1329502"/>
            <a:chOff x="3772552" y="2625831"/>
            <a:chExt cx="4646896" cy="2846224"/>
          </a:xfrm>
        </p:grpSpPr>
        <p:pic>
          <p:nvPicPr>
            <p:cNvPr id="3371" name="Google Shape;3371;p6"/>
            <p:cNvPicPr preferRelativeResize="0"/>
            <p:nvPr/>
          </p:nvPicPr>
          <p:blipFill rotWithShape="1">
            <a:blip r:embed="rId52">
              <a:alphaModFix/>
            </a:blip>
            <a:srcRect/>
            <a:stretch/>
          </p:blipFill>
          <p:spPr>
            <a:xfrm>
              <a:off x="3772552" y="2625831"/>
              <a:ext cx="4646896" cy="284622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372" name="Google Shape;3372;p6"/>
            <p:cNvSpPr/>
            <p:nvPr/>
          </p:nvSpPr>
          <p:spPr>
            <a:xfrm>
              <a:off x="4530725" y="3032738"/>
              <a:ext cx="3136900" cy="19583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3373" name="Google Shape;3373;p6"/>
            <p:cNvGrpSpPr/>
            <p:nvPr/>
          </p:nvGrpSpPr>
          <p:grpSpPr>
            <a:xfrm>
              <a:off x="4894190" y="3554842"/>
              <a:ext cx="2403620" cy="882404"/>
              <a:chOff x="3997255" y="2273246"/>
              <a:chExt cx="3110927" cy="1142067"/>
            </a:xfrm>
          </p:grpSpPr>
          <p:grpSp>
            <p:nvGrpSpPr>
              <p:cNvPr id="3374" name="Google Shape;3374;p6"/>
              <p:cNvGrpSpPr/>
              <p:nvPr/>
            </p:nvGrpSpPr>
            <p:grpSpPr>
              <a:xfrm>
                <a:off x="3997255" y="2273246"/>
                <a:ext cx="3110927" cy="756579"/>
                <a:chOff x="1160797" y="2681789"/>
                <a:chExt cx="5965825" cy="1450891"/>
              </a:xfrm>
            </p:grpSpPr>
            <p:pic>
              <p:nvPicPr>
                <p:cNvPr id="3375" name="Google Shape;3375;p6"/>
                <p:cNvPicPr preferRelativeResize="0"/>
                <p:nvPr/>
              </p:nvPicPr>
              <p:blipFill rotWithShape="1">
                <a:blip r:embed="rId53">
                  <a:alphaModFix/>
                </a:blip>
                <a:srcRect/>
                <a:stretch/>
              </p:blipFill>
              <p:spPr>
                <a:xfrm>
                  <a:off x="1160797" y="2681789"/>
                  <a:ext cx="5229225" cy="11334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76" name="Google Shape;3376;p6"/>
                <p:cNvPicPr preferRelativeResize="0"/>
                <p:nvPr/>
              </p:nvPicPr>
              <p:blipFill rotWithShape="1">
                <a:blip r:embed="rId54">
                  <a:alphaModFix/>
                </a:blip>
                <a:srcRect/>
                <a:stretch/>
              </p:blipFill>
              <p:spPr>
                <a:xfrm>
                  <a:off x="6421772" y="3046830"/>
                  <a:ext cx="704850" cy="1085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377" name="Google Shape;3377;p6"/>
              <p:cNvPicPr preferRelativeResize="0"/>
              <p:nvPr/>
            </p:nvPicPr>
            <p:blipFill rotWithShape="1">
              <a:blip r:embed="rId55">
                <a:alphaModFix/>
              </a:blip>
              <a:srcRect/>
              <a:stretch/>
            </p:blipFill>
            <p:spPr>
              <a:xfrm>
                <a:off x="5781797" y="2883358"/>
                <a:ext cx="950419" cy="49325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78" name="Google Shape;3378;p6"/>
              <p:cNvPicPr preferRelativeResize="0"/>
              <p:nvPr/>
            </p:nvPicPr>
            <p:blipFill rotWithShape="1">
              <a:blip r:embed="rId56">
                <a:alphaModFix/>
              </a:blip>
              <a:srcRect/>
              <a:stretch/>
            </p:blipFill>
            <p:spPr>
              <a:xfrm>
                <a:off x="5504762" y="3099180"/>
                <a:ext cx="376927" cy="31613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379" name="Google Shape;3379;p6"/>
            <p:cNvSpPr/>
            <p:nvPr/>
          </p:nvSpPr>
          <p:spPr>
            <a:xfrm>
              <a:off x="4400550" y="2862259"/>
              <a:ext cx="3409950" cy="2306641"/>
            </a:xfrm>
            <a:custGeom>
              <a:avLst/>
              <a:gdLst/>
              <a:ahLst/>
              <a:cxnLst/>
              <a:rect l="l" t="t" r="r" b="b"/>
              <a:pathLst>
                <a:path w="3352998" h="2296292" extrusionOk="0">
                  <a:moveTo>
                    <a:pt x="0" y="2296292"/>
                  </a:moveTo>
                  <a:lnTo>
                    <a:pt x="2815337" y="0"/>
                  </a:lnTo>
                  <a:lnTo>
                    <a:pt x="3352998" y="1"/>
                  </a:lnTo>
                  <a:cubicBezTo>
                    <a:pt x="3350539" y="765431"/>
                    <a:pt x="3348081" y="1530862"/>
                    <a:pt x="3345622" y="2296292"/>
                  </a:cubicBezTo>
                  <a:lnTo>
                    <a:pt x="0" y="2296292"/>
                  </a:lnTo>
                  <a:close/>
                </a:path>
              </a:pathLst>
            </a:custGeom>
            <a:solidFill>
              <a:schemeClr val="lt1">
                <a:alpha val="1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" name="Google Shape;3384;p7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604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Medium"/>
              <a:buNone/>
            </a:pPr>
            <a:r>
              <a:rPr lang="en-US" sz="4400"/>
              <a:t>- Supports Self Service Approach</a:t>
            </a:r>
            <a:br>
              <a:rPr lang="en-US" sz="4400"/>
            </a:br>
            <a:endParaRPr sz="4400"/>
          </a:p>
        </p:txBody>
      </p:sp>
      <p:sp>
        <p:nvSpPr>
          <p:cNvPr id="3385" name="Google Shape;3385;p7"/>
          <p:cNvSpPr txBox="1">
            <a:spLocks noGrp="1"/>
          </p:cNvSpPr>
          <p:nvPr>
            <p:ph type="body" idx="1"/>
          </p:nvPr>
        </p:nvSpPr>
        <p:spPr>
          <a:xfrm>
            <a:off x="526941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Democratized 360° view</a:t>
            </a:r>
            <a:endParaRPr/>
          </a:p>
        </p:txBody>
      </p:sp>
      <p:sp>
        <p:nvSpPr>
          <p:cNvPr id="3386" name="Google Shape;3386;p7"/>
          <p:cNvSpPr txBox="1">
            <a:spLocks noGrp="1"/>
          </p:cNvSpPr>
          <p:nvPr>
            <p:ph type="body" idx="2"/>
          </p:nvPr>
        </p:nvSpPr>
        <p:spPr>
          <a:xfrm>
            <a:off x="526942" y="2567642"/>
            <a:ext cx="2880000" cy="50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en-US">
                <a:solidFill>
                  <a:srgbClr val="595959"/>
                </a:solidFill>
              </a:rPr>
              <a:t>Customer, Product, Reference, Location Data consolidated</a:t>
            </a:r>
            <a:endParaRPr/>
          </a:p>
        </p:txBody>
      </p:sp>
      <p:sp>
        <p:nvSpPr>
          <p:cNvPr id="3387" name="Google Shape;3387;p7"/>
          <p:cNvSpPr txBox="1">
            <a:spLocks noGrp="1"/>
          </p:cNvSpPr>
          <p:nvPr>
            <p:ph type="body" idx="4"/>
          </p:nvPr>
        </p:nvSpPr>
        <p:spPr>
          <a:xfrm>
            <a:off x="52694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Collaborative governance</a:t>
            </a:r>
            <a:endParaRPr/>
          </a:p>
        </p:txBody>
      </p:sp>
      <p:sp>
        <p:nvSpPr>
          <p:cNvPr id="3388" name="Google Shape;3388;p7"/>
          <p:cNvSpPr txBox="1">
            <a:spLocks noGrp="1"/>
          </p:cNvSpPr>
          <p:nvPr>
            <p:ph type="body" idx="5"/>
          </p:nvPr>
        </p:nvSpPr>
        <p:spPr>
          <a:xfrm>
            <a:off x="526943" y="3616804"/>
            <a:ext cx="2880000" cy="50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en-US">
                <a:solidFill>
                  <a:srgbClr val="595959"/>
                </a:solidFill>
              </a:rPr>
              <a:t>Powerful UI for Business-curate to enforce regulatory policies</a:t>
            </a:r>
            <a:endParaRPr/>
          </a:p>
        </p:txBody>
      </p:sp>
      <p:pic>
        <p:nvPicPr>
          <p:cNvPr id="3389" name="Google Shape;3389;p7"/>
          <p:cNvPicPr preferRelativeResize="0">
            <a:picLocks noGrp="1"/>
          </p:cNvPicPr>
          <p:nvPr>
            <p:ph type="pic" idx="6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64212" y="3364805"/>
            <a:ext cx="504000" cy="50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90" name="Google Shape;3390;p7"/>
          <p:cNvSpPr txBox="1">
            <a:spLocks noGrp="1"/>
          </p:cNvSpPr>
          <p:nvPr>
            <p:ph type="body" idx="7"/>
          </p:nvPr>
        </p:nvSpPr>
        <p:spPr>
          <a:xfrm>
            <a:off x="534586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Built-in insights</a:t>
            </a:r>
            <a:endParaRPr/>
          </a:p>
        </p:txBody>
      </p:sp>
      <p:sp>
        <p:nvSpPr>
          <p:cNvPr id="3391" name="Google Shape;3391;p7"/>
          <p:cNvSpPr txBox="1">
            <a:spLocks noGrp="1"/>
          </p:cNvSpPr>
          <p:nvPr>
            <p:ph type="body" idx="8"/>
          </p:nvPr>
        </p:nvSpPr>
        <p:spPr>
          <a:xfrm>
            <a:off x="534587" y="4683312"/>
            <a:ext cx="2880000" cy="50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en-US">
                <a:solidFill>
                  <a:srgbClr val="595959"/>
                </a:solidFill>
              </a:rPr>
              <a:t>Classify, browse, query, search, lineage</a:t>
            </a:r>
            <a:endParaRPr/>
          </a:p>
        </p:txBody>
      </p:sp>
      <p:pic>
        <p:nvPicPr>
          <p:cNvPr id="3392" name="Google Shape;3392;p7"/>
          <p:cNvPicPr preferRelativeResize="0">
            <a:picLocks noGrp="1"/>
          </p:cNvPicPr>
          <p:nvPr>
            <p:ph type="pic" idx="9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771856" y="4431313"/>
            <a:ext cx="504000" cy="50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93" name="Google Shape;3393;p7"/>
          <p:cNvSpPr txBox="1">
            <a:spLocks noGrp="1"/>
          </p:cNvSpPr>
          <p:nvPr>
            <p:ph type="body" idx="13"/>
          </p:nvPr>
        </p:nvSpPr>
        <p:spPr>
          <a:xfrm>
            <a:off x="534586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Value-driven approach</a:t>
            </a:r>
            <a:endParaRPr/>
          </a:p>
        </p:txBody>
      </p:sp>
      <p:sp>
        <p:nvSpPr>
          <p:cNvPr id="3394" name="Google Shape;3394;p7"/>
          <p:cNvSpPr txBox="1">
            <a:spLocks noGrp="1"/>
          </p:cNvSpPr>
          <p:nvPr>
            <p:ph type="body" idx="14"/>
          </p:nvPr>
        </p:nvSpPr>
        <p:spPr>
          <a:xfrm>
            <a:off x="534587" y="5735075"/>
            <a:ext cx="2880000" cy="50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en-US">
                <a:solidFill>
                  <a:srgbClr val="595959"/>
                </a:solidFill>
              </a:rPr>
              <a:t>Dashboards &amp; KPIs to measure efficiency</a:t>
            </a:r>
            <a:endParaRPr/>
          </a:p>
        </p:txBody>
      </p:sp>
      <p:pic>
        <p:nvPicPr>
          <p:cNvPr id="3395" name="Google Shape;3395;p7"/>
          <p:cNvPicPr preferRelativeResize="0">
            <a:picLocks noGrp="1"/>
          </p:cNvPicPr>
          <p:nvPr>
            <p:ph type="pic" idx="1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3771856" y="5483076"/>
            <a:ext cx="504000" cy="50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96" name="Google Shape;3396;p7"/>
          <p:cNvSpPr txBox="1">
            <a:spLocks noGrp="1"/>
          </p:cNvSpPr>
          <p:nvPr>
            <p:ph type="body" idx="16"/>
          </p:nvPr>
        </p:nvSpPr>
        <p:spPr>
          <a:xfrm>
            <a:off x="8877362" y="222889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Tailored design</a:t>
            </a:r>
            <a:endParaRPr/>
          </a:p>
        </p:txBody>
      </p:sp>
      <p:sp>
        <p:nvSpPr>
          <p:cNvPr id="3397" name="Google Shape;3397;p7"/>
          <p:cNvSpPr txBox="1">
            <a:spLocks noGrp="1"/>
          </p:cNvSpPr>
          <p:nvPr>
            <p:ph type="body" idx="17"/>
          </p:nvPr>
        </p:nvSpPr>
        <p:spPr>
          <a:xfrm>
            <a:off x="8877362" y="2567642"/>
            <a:ext cx="2880000" cy="50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en-US">
                <a:solidFill>
                  <a:srgbClr val="595959"/>
                </a:solidFill>
              </a:rPr>
              <a:t>Comprehensive data modeling &amp; workflows</a:t>
            </a:r>
            <a:endParaRPr/>
          </a:p>
        </p:txBody>
      </p:sp>
      <p:pic>
        <p:nvPicPr>
          <p:cNvPr id="3398" name="Google Shape;3398;p7"/>
          <p:cNvPicPr preferRelativeResize="0">
            <a:picLocks noGrp="1"/>
          </p:cNvPicPr>
          <p:nvPr>
            <p:ph type="pic" idx="18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920470" y="2315643"/>
            <a:ext cx="504000" cy="50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99" name="Google Shape;3399;p7"/>
          <p:cNvSpPr txBox="1">
            <a:spLocks noGrp="1"/>
          </p:cNvSpPr>
          <p:nvPr>
            <p:ph type="body" idx="19"/>
          </p:nvPr>
        </p:nvSpPr>
        <p:spPr>
          <a:xfrm>
            <a:off x="8877362" y="3278060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Any data source</a:t>
            </a:r>
            <a:endParaRPr/>
          </a:p>
        </p:txBody>
      </p:sp>
      <p:sp>
        <p:nvSpPr>
          <p:cNvPr id="3400" name="Google Shape;3400;p7"/>
          <p:cNvSpPr txBox="1">
            <a:spLocks noGrp="1"/>
          </p:cNvSpPr>
          <p:nvPr>
            <p:ph type="body" idx="20"/>
          </p:nvPr>
        </p:nvSpPr>
        <p:spPr>
          <a:xfrm>
            <a:off x="8877362" y="3616804"/>
            <a:ext cx="2880000" cy="50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en-US">
                <a:solidFill>
                  <a:srgbClr val="595959"/>
                </a:solidFill>
              </a:rPr>
              <a:t>Real-time or batch integration through APIs</a:t>
            </a:r>
            <a:endParaRPr/>
          </a:p>
        </p:txBody>
      </p:sp>
      <p:pic>
        <p:nvPicPr>
          <p:cNvPr id="3401" name="Google Shape;3401;p7"/>
          <p:cNvPicPr preferRelativeResize="0">
            <a:picLocks noGrp="1"/>
          </p:cNvPicPr>
          <p:nvPr>
            <p:ph type="pic" idx="2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7920471" y="3364805"/>
            <a:ext cx="504000" cy="50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02" name="Google Shape;3402;p7"/>
          <p:cNvSpPr txBox="1">
            <a:spLocks noGrp="1"/>
          </p:cNvSpPr>
          <p:nvPr>
            <p:ph type="body" idx="22"/>
          </p:nvPr>
        </p:nvSpPr>
        <p:spPr>
          <a:xfrm>
            <a:off x="8877362" y="4344568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Enterprise scale</a:t>
            </a:r>
            <a:endParaRPr/>
          </a:p>
        </p:txBody>
      </p:sp>
      <p:sp>
        <p:nvSpPr>
          <p:cNvPr id="3403" name="Google Shape;3403;p7"/>
          <p:cNvSpPr txBox="1">
            <a:spLocks noGrp="1"/>
          </p:cNvSpPr>
          <p:nvPr>
            <p:ph type="body" idx="23"/>
          </p:nvPr>
        </p:nvSpPr>
        <p:spPr>
          <a:xfrm>
            <a:off x="8877362" y="4683312"/>
            <a:ext cx="2880000" cy="50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en-US">
                <a:solidFill>
                  <a:srgbClr val="595959"/>
                </a:solidFill>
              </a:rPr>
              <a:t>Highly secured &amp; scalable architecture </a:t>
            </a:r>
            <a:endParaRPr/>
          </a:p>
        </p:txBody>
      </p:sp>
      <p:pic>
        <p:nvPicPr>
          <p:cNvPr id="3404" name="Google Shape;3404;p7"/>
          <p:cNvPicPr preferRelativeResize="0">
            <a:picLocks noGrp="1"/>
          </p:cNvPicPr>
          <p:nvPr>
            <p:ph type="pic" idx="24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7928115" y="4431313"/>
            <a:ext cx="504000" cy="50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05" name="Google Shape;3405;p7"/>
          <p:cNvSpPr txBox="1">
            <a:spLocks noGrp="1"/>
          </p:cNvSpPr>
          <p:nvPr>
            <p:ph type="body" idx="25"/>
          </p:nvPr>
        </p:nvSpPr>
        <p:spPr>
          <a:xfrm>
            <a:off x="8877362" y="5396331"/>
            <a:ext cx="2880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Cloud or On-prem</a:t>
            </a:r>
            <a:endParaRPr/>
          </a:p>
        </p:txBody>
      </p:sp>
      <p:sp>
        <p:nvSpPr>
          <p:cNvPr id="3406" name="Google Shape;3406;p7"/>
          <p:cNvSpPr txBox="1">
            <a:spLocks noGrp="1"/>
          </p:cNvSpPr>
          <p:nvPr>
            <p:ph type="body" idx="26"/>
          </p:nvPr>
        </p:nvSpPr>
        <p:spPr>
          <a:xfrm>
            <a:off x="8877362" y="5735075"/>
            <a:ext cx="2880000" cy="50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en-US">
                <a:solidFill>
                  <a:srgbClr val="595959"/>
                </a:solidFill>
              </a:rPr>
              <a:t>AWS, Azure, Virtual Instances</a:t>
            </a:r>
            <a:endParaRPr/>
          </a:p>
        </p:txBody>
      </p:sp>
      <p:pic>
        <p:nvPicPr>
          <p:cNvPr id="3407" name="Google Shape;3407;p7"/>
          <p:cNvPicPr preferRelativeResize="0">
            <a:picLocks noGrp="1"/>
          </p:cNvPicPr>
          <p:nvPr>
            <p:ph type="pic" idx="27"/>
          </p:nvPr>
        </p:nvPicPr>
        <p:blipFill rotWithShape="1">
          <a:blip r:embed="rId9">
            <a:alphaModFix/>
          </a:blip>
          <a:srcRect/>
          <a:stretch/>
        </p:blipFill>
        <p:spPr>
          <a:xfrm>
            <a:off x="7928115" y="5483076"/>
            <a:ext cx="504000" cy="50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08" name="Google Shape;3408;p7"/>
          <p:cNvSpPr txBox="1">
            <a:spLocks noGrp="1"/>
          </p:cNvSpPr>
          <p:nvPr>
            <p:ph type="sldNum" idx="12"/>
          </p:nvPr>
        </p:nvSpPr>
        <p:spPr>
          <a:xfrm>
            <a:off x="11123268" y="6458456"/>
            <a:ext cx="6340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BFBFBF"/>
                </a:solidFill>
              </a:rPr>
              <a:t>7</a:t>
            </a:fld>
            <a:endParaRPr>
              <a:solidFill>
                <a:srgbClr val="BFBFBF"/>
              </a:solidFill>
            </a:endParaRPr>
          </a:p>
        </p:txBody>
      </p:sp>
      <p:grpSp>
        <p:nvGrpSpPr>
          <p:cNvPr id="3409" name="Google Shape;3409;p7"/>
          <p:cNvGrpSpPr/>
          <p:nvPr/>
        </p:nvGrpSpPr>
        <p:grpSpPr>
          <a:xfrm>
            <a:off x="610983" y="682084"/>
            <a:ext cx="1031557" cy="447057"/>
            <a:chOff x="5504762" y="2883358"/>
            <a:chExt cx="1227454" cy="531955"/>
          </a:xfrm>
        </p:grpSpPr>
        <p:pic>
          <p:nvPicPr>
            <p:cNvPr id="3410" name="Google Shape;3410;p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781797" y="2883358"/>
              <a:ext cx="950419" cy="493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1" name="Google Shape;3411;p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504762" y="3099180"/>
              <a:ext cx="376927" cy="316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12" name="Google Shape;3412;p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12">
            <a:alphaModFix/>
          </a:blip>
          <a:srcRect/>
          <a:stretch/>
        </p:blipFill>
        <p:spPr>
          <a:xfrm>
            <a:off x="3764211" y="2315643"/>
            <a:ext cx="504000" cy="50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13" name="Google Shape;3413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06086" y="1858738"/>
            <a:ext cx="3679774" cy="4599718"/>
          </a:xfrm>
          <a:prstGeom prst="rect">
            <a:avLst/>
          </a:prstGeom>
          <a:noFill/>
          <a:ln>
            <a:noFill/>
          </a:ln>
        </p:spPr>
      </p:pic>
      <p:sp>
        <p:nvSpPr>
          <p:cNvPr id="3414" name="Google Shape;3414;p7"/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</p:txBody>
      </p:sp>
      <p:pic>
        <p:nvPicPr>
          <p:cNvPr id="3415" name="Google Shape;3415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97147" y="2469578"/>
            <a:ext cx="1908000" cy="350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1" name="Google Shape;3421;p8"/>
          <p:cNvSpPr txBox="1">
            <a:spLocks noGrp="1"/>
          </p:cNvSpPr>
          <p:nvPr>
            <p:ph type="body" idx="1"/>
          </p:nvPr>
        </p:nvSpPr>
        <p:spPr>
          <a:xfrm>
            <a:off x="1881561" y="2228898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Fast Growing </a:t>
            </a:r>
            <a:endParaRPr/>
          </a:p>
        </p:txBody>
      </p:sp>
      <p:sp>
        <p:nvSpPr>
          <p:cNvPr id="3422" name="Google Shape;3422;p8"/>
          <p:cNvSpPr txBox="1">
            <a:spLocks noGrp="1"/>
          </p:cNvSpPr>
          <p:nvPr>
            <p:ph type="body" idx="2"/>
          </p:nvPr>
        </p:nvSpPr>
        <p:spPr>
          <a:xfrm>
            <a:off x="1881562" y="2567643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400"/>
              <a:buNone/>
            </a:pPr>
            <a:r>
              <a:rPr lang="en-US"/>
              <a:t>PSG  investment, 2-digit annual growth</a:t>
            </a:r>
            <a:endParaRPr/>
          </a:p>
        </p:txBody>
      </p:sp>
      <p:pic>
        <p:nvPicPr>
          <p:cNvPr id="3423" name="Google Shape;3423;p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166658" y="2333643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4" name="Google Shape;3424;p8"/>
          <p:cNvSpPr txBox="1">
            <a:spLocks noGrp="1"/>
          </p:cNvSpPr>
          <p:nvPr>
            <p:ph type="body" idx="4"/>
          </p:nvPr>
        </p:nvSpPr>
        <p:spPr>
          <a:xfrm>
            <a:off x="1881562" y="3278060"/>
            <a:ext cx="4443038" cy="31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Proven</a:t>
            </a:r>
            <a:endParaRPr/>
          </a:p>
        </p:txBody>
      </p:sp>
      <p:sp>
        <p:nvSpPr>
          <p:cNvPr id="3425" name="Google Shape;3425;p8"/>
          <p:cNvSpPr txBox="1">
            <a:spLocks noGrp="1"/>
          </p:cNvSpPr>
          <p:nvPr>
            <p:ph type="body" idx="5"/>
          </p:nvPr>
        </p:nvSpPr>
        <p:spPr>
          <a:xfrm>
            <a:off x="1881562" y="3616805"/>
            <a:ext cx="4130593" cy="33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400"/>
              <a:buNone/>
            </a:pPr>
            <a:r>
              <a:rPr lang="en-US"/>
              <a:t>150+ clients, globally,  strong market recognition</a:t>
            </a:r>
            <a:endParaRPr/>
          </a:p>
        </p:txBody>
      </p:sp>
      <p:pic>
        <p:nvPicPr>
          <p:cNvPr id="3426" name="Google Shape;3426;p8"/>
          <p:cNvPicPr preferRelativeResize="0">
            <a:picLocks noGrp="1"/>
          </p:cNvPicPr>
          <p:nvPr>
            <p:ph type="pic" idx="6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166658" y="3382805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7" name="Google Shape;3427;p8"/>
          <p:cNvSpPr txBox="1">
            <a:spLocks noGrp="1"/>
          </p:cNvSpPr>
          <p:nvPr>
            <p:ph type="body" idx="7"/>
          </p:nvPr>
        </p:nvSpPr>
        <p:spPr>
          <a:xfrm>
            <a:off x="1889206" y="4344568"/>
            <a:ext cx="4130594" cy="31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Visionary Platform</a:t>
            </a:r>
            <a:endParaRPr/>
          </a:p>
        </p:txBody>
      </p:sp>
      <p:sp>
        <p:nvSpPr>
          <p:cNvPr id="3428" name="Google Shape;3428;p8"/>
          <p:cNvSpPr txBox="1">
            <a:spLocks noGrp="1"/>
          </p:cNvSpPr>
          <p:nvPr>
            <p:ph type="body" idx="8"/>
          </p:nvPr>
        </p:nvSpPr>
        <p:spPr>
          <a:xfrm>
            <a:off x="1889207" y="4683312"/>
            <a:ext cx="4006767" cy="37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400"/>
              <a:buNone/>
            </a:pPr>
            <a:r>
              <a:rPr lang="en-US"/>
              <a:t>Agility, Simplicity &amp; ROI at the core of our values</a:t>
            </a:r>
            <a:endParaRPr/>
          </a:p>
        </p:txBody>
      </p:sp>
      <p:pic>
        <p:nvPicPr>
          <p:cNvPr id="3429" name="Google Shape;3429;p8"/>
          <p:cNvPicPr preferRelativeResize="0">
            <a:picLocks noGrp="1"/>
          </p:cNvPicPr>
          <p:nvPr>
            <p:ph type="pic" idx="9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166658" y="4449313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0" name="Google Shape;3430;p8"/>
          <p:cNvSpPr txBox="1">
            <a:spLocks noGrp="1"/>
          </p:cNvSpPr>
          <p:nvPr>
            <p:ph type="body" idx="13"/>
          </p:nvPr>
        </p:nvSpPr>
        <p:spPr>
          <a:xfrm>
            <a:off x="1889206" y="5396331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Powerful User Experience</a:t>
            </a:r>
            <a:endParaRPr/>
          </a:p>
        </p:txBody>
      </p:sp>
      <p:sp>
        <p:nvSpPr>
          <p:cNvPr id="3431" name="Google Shape;3431;p8"/>
          <p:cNvSpPr txBox="1">
            <a:spLocks noGrp="1"/>
          </p:cNvSpPr>
          <p:nvPr>
            <p:ph type="body" idx="14"/>
          </p:nvPr>
        </p:nvSpPr>
        <p:spPr>
          <a:xfrm>
            <a:off x="1889207" y="5735076"/>
            <a:ext cx="35476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400"/>
              <a:buNone/>
            </a:pPr>
            <a:r>
              <a:rPr lang="en-US"/>
              <a:t>Friendly and easy UI for Business Users</a:t>
            </a:r>
            <a:endParaRPr/>
          </a:p>
        </p:txBody>
      </p:sp>
      <p:pic>
        <p:nvPicPr>
          <p:cNvPr id="3432" name="Google Shape;3432;p8"/>
          <p:cNvPicPr preferRelativeResize="0">
            <a:picLocks noGrp="1"/>
          </p:cNvPicPr>
          <p:nvPr>
            <p:ph type="pic" idx="15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1166658" y="5501076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3" name="Google Shape;3433;p8"/>
          <p:cNvSpPr txBox="1">
            <a:spLocks noGrp="1"/>
          </p:cNvSpPr>
          <p:nvPr>
            <p:ph type="title"/>
          </p:nvPr>
        </p:nvSpPr>
        <p:spPr>
          <a:xfrm>
            <a:off x="1072836" y="715728"/>
            <a:ext cx="4364059" cy="462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Medium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434" name="Google Shape;3434;p8"/>
          <p:cNvSpPr txBox="1">
            <a:spLocks noGrp="1"/>
          </p:cNvSpPr>
          <p:nvPr>
            <p:ph type="body" idx="16"/>
          </p:nvPr>
        </p:nvSpPr>
        <p:spPr>
          <a:xfrm>
            <a:off x="1072836" y="1185808"/>
            <a:ext cx="436405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The Intelligent Data Hub™ Company</a:t>
            </a:r>
            <a:endParaRPr/>
          </a:p>
        </p:txBody>
      </p:sp>
      <p:pic>
        <p:nvPicPr>
          <p:cNvPr id="3435" name="Google Shape;3435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05849" y="383705"/>
            <a:ext cx="4098031" cy="998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p9"/>
          <p:cNvSpPr txBox="1">
            <a:spLocks noGrp="1"/>
          </p:cNvSpPr>
          <p:nvPr>
            <p:ph type="title"/>
          </p:nvPr>
        </p:nvSpPr>
        <p:spPr>
          <a:xfrm>
            <a:off x="526941" y="561622"/>
            <a:ext cx="11230421" cy="78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Medium"/>
              <a:buNone/>
            </a:pPr>
            <a:r>
              <a:rPr lang="en-US"/>
              <a:t>Benefits of </a:t>
            </a:r>
            <a:r>
              <a:rPr lang="en-US" sz="36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Intelligent Data Hub™ </a:t>
            </a:r>
            <a:endParaRPr sz="2800"/>
          </a:p>
        </p:txBody>
      </p:sp>
      <p:sp>
        <p:nvSpPr>
          <p:cNvPr id="3442" name="Google Shape;3442;p9"/>
          <p:cNvSpPr txBox="1">
            <a:spLocks noGrp="1"/>
          </p:cNvSpPr>
          <p:nvPr>
            <p:ph type="body" idx="1"/>
          </p:nvPr>
        </p:nvSpPr>
        <p:spPr>
          <a:xfrm>
            <a:off x="829105" y="4772215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B342"/>
              </a:buClr>
              <a:buSzPts val="2000"/>
              <a:buNone/>
            </a:pPr>
            <a:r>
              <a:rPr lang="en-US">
                <a:solidFill>
                  <a:srgbClr val="7CB342"/>
                </a:solidFill>
              </a:rPr>
              <a:t>Customer Experience = Profit</a:t>
            </a:r>
            <a:endParaRPr/>
          </a:p>
        </p:txBody>
      </p:sp>
      <p:sp>
        <p:nvSpPr>
          <p:cNvPr id="3443" name="Google Shape;3443;p9"/>
          <p:cNvSpPr txBox="1">
            <a:spLocks noGrp="1"/>
          </p:cNvSpPr>
          <p:nvPr>
            <p:ph type="body" idx="3"/>
          </p:nvPr>
        </p:nvSpPr>
        <p:spPr>
          <a:xfrm>
            <a:off x="829105" y="5251597"/>
            <a:ext cx="3076873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/>
              <a:t>Optimised decision making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/>
              <a:t>Increased upsell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/>
              <a:t>X-channel sales opportunities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endParaRPr/>
          </a:p>
        </p:txBody>
      </p:sp>
      <p:sp>
        <p:nvSpPr>
          <p:cNvPr id="3444" name="Google Shape;3444;p9"/>
          <p:cNvSpPr txBox="1">
            <a:spLocks noGrp="1"/>
          </p:cNvSpPr>
          <p:nvPr>
            <p:ph type="body" idx="5"/>
          </p:nvPr>
        </p:nvSpPr>
        <p:spPr>
          <a:xfrm>
            <a:off x="4569110" y="4718264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</a:pPr>
            <a:r>
              <a:rPr lang="en-US">
                <a:latin typeface="Roboto Light"/>
                <a:ea typeface="Roboto Light"/>
                <a:cs typeface="Roboto Light"/>
                <a:sym typeface="Roboto Light"/>
              </a:rPr>
              <a:t>Self Service Productivity</a:t>
            </a:r>
            <a:endParaRPr/>
          </a:p>
        </p:txBody>
      </p:sp>
      <p:sp>
        <p:nvSpPr>
          <p:cNvPr id="3445" name="Google Shape;3445;p9"/>
          <p:cNvSpPr txBox="1">
            <a:spLocks noGrp="1"/>
          </p:cNvSpPr>
          <p:nvPr>
            <p:ph type="body" idx="6"/>
          </p:nvPr>
        </p:nvSpPr>
        <p:spPr>
          <a:xfrm>
            <a:off x="4547278" y="5251597"/>
            <a:ext cx="3076873" cy="117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/>
              <a:t>Better customer retention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/>
              <a:t>Improved customer satisfaction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/>
              <a:t>Centralised data reduced costs </a:t>
            </a:r>
            <a:endParaRPr/>
          </a:p>
        </p:txBody>
      </p:sp>
      <p:sp>
        <p:nvSpPr>
          <p:cNvPr id="3446" name="Google Shape;3446;p9"/>
          <p:cNvSpPr txBox="1">
            <a:spLocks noGrp="1"/>
          </p:cNvSpPr>
          <p:nvPr>
            <p:ph type="body" idx="8"/>
          </p:nvPr>
        </p:nvSpPr>
        <p:spPr>
          <a:xfrm>
            <a:off x="8272310" y="4718264"/>
            <a:ext cx="3076873" cy="64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</a:pPr>
            <a:r>
              <a:rPr lang="en-US">
                <a:solidFill>
                  <a:schemeClr val="accent5"/>
                </a:solidFill>
              </a:rPr>
              <a:t>Regulatory Compliance</a:t>
            </a:r>
            <a:endParaRPr/>
          </a:p>
        </p:txBody>
      </p:sp>
      <p:sp>
        <p:nvSpPr>
          <p:cNvPr id="3447" name="Google Shape;3447;p9"/>
          <p:cNvSpPr txBox="1">
            <a:spLocks noGrp="1"/>
          </p:cNvSpPr>
          <p:nvPr>
            <p:ph type="body" idx="9"/>
          </p:nvPr>
        </p:nvSpPr>
        <p:spPr>
          <a:xfrm>
            <a:off x="8272311" y="5213497"/>
            <a:ext cx="3076873" cy="117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/>
              <a:t>Minimise regulatory risks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/>
              <a:t>Ensure compliance with IFRS 17 standards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rPr lang="en-US"/>
              <a:t>Reduce risk of fraud </a:t>
            </a:r>
            <a:endParaRPr/>
          </a:p>
        </p:txBody>
      </p:sp>
      <p:pic>
        <p:nvPicPr>
          <p:cNvPr id="3448" name="Google Shape;3448;p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5623" y="2296598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449" name="Google Shape;3449;p9"/>
          <p:cNvSpPr>
            <a:spLocks noGrp="1"/>
          </p:cNvSpPr>
          <p:nvPr>
            <p:ph type="pic" idx="4"/>
          </p:nvPr>
        </p:nvSpPr>
        <p:spPr>
          <a:xfrm>
            <a:off x="4430655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50" name="Google Shape;345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0656" y="2295135"/>
            <a:ext cx="3323839" cy="225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1" name="Google Shape;3451;p9"/>
          <p:cNvPicPr preferRelativeResize="0">
            <a:picLocks noGrp="1"/>
          </p:cNvPicPr>
          <p:nvPr>
            <p:ph type="pic" idx="7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8148829" y="2295134"/>
            <a:ext cx="3323839" cy="225635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452" name="Google Shape;3452;p9"/>
          <p:cNvSpPr/>
          <p:nvPr/>
        </p:nvSpPr>
        <p:spPr>
          <a:xfrm>
            <a:off x="9481876" y="4184303"/>
            <a:ext cx="657744" cy="65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3" name="Google Shape;3453;p9"/>
          <p:cNvSpPr/>
          <p:nvPr/>
        </p:nvSpPr>
        <p:spPr>
          <a:xfrm>
            <a:off x="5813279" y="4184303"/>
            <a:ext cx="657744" cy="65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sz="1400" b="0" i="0" u="none" strike="noStrike" cap="none">
              <a:solidFill>
                <a:srgbClr val="A5A5A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4" name="Google Shape;3454;p9"/>
          <p:cNvSpPr/>
          <p:nvPr/>
        </p:nvSpPr>
        <p:spPr>
          <a:xfrm>
            <a:off x="2038669" y="4181472"/>
            <a:ext cx="657744" cy="658800"/>
          </a:xfrm>
          <a:prstGeom prst="ellipse">
            <a:avLst/>
          </a:prstGeom>
          <a:solidFill>
            <a:srgbClr val="7CB34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sz="1400" b="0" i="0" u="none" strike="noStrike" cap="none">
              <a:solidFill>
                <a:srgbClr val="A5A5A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55" name="Google Shape;345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95241" y="4267011"/>
            <a:ext cx="493819" cy="48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6" name="Google Shape;345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14535" y="4252600"/>
            <a:ext cx="506012" cy="5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7" name="Google Shape;3457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57740" y="4260697"/>
            <a:ext cx="506012" cy="506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10_Headings">
  <a:themeElements>
    <a:clrScheme name="Semarchy - MD 2018">
      <a:dk1>
        <a:srgbClr val="000000"/>
      </a:dk1>
      <a:lt1>
        <a:srgbClr val="FFFFFF"/>
      </a:lt1>
      <a:dk2>
        <a:srgbClr val="01579B"/>
      </a:dk2>
      <a:lt2>
        <a:srgbClr val="D2E7F9"/>
      </a:lt2>
      <a:accent1>
        <a:srgbClr val="01579B"/>
      </a:accent1>
      <a:accent2>
        <a:srgbClr val="448AFF"/>
      </a:accent2>
      <a:accent3>
        <a:srgbClr val="00B0FF"/>
      </a:accent3>
      <a:accent4>
        <a:srgbClr val="7CB342"/>
      </a:accent4>
      <a:accent5>
        <a:srgbClr val="F9A825"/>
      </a:accent5>
      <a:accent6>
        <a:srgbClr val="FF5252"/>
      </a:accent6>
      <a:hlink>
        <a:srgbClr val="1E88E5"/>
      </a:hlink>
      <a:folHlink>
        <a:srgbClr val="1565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Basic with Circle">
  <a:themeElements>
    <a:clrScheme name="Semarchy - MD 2018">
      <a:dk1>
        <a:srgbClr val="000000"/>
      </a:dk1>
      <a:lt1>
        <a:srgbClr val="FFFFFF"/>
      </a:lt1>
      <a:dk2>
        <a:srgbClr val="01579B"/>
      </a:dk2>
      <a:lt2>
        <a:srgbClr val="D2E7F9"/>
      </a:lt2>
      <a:accent1>
        <a:srgbClr val="01579B"/>
      </a:accent1>
      <a:accent2>
        <a:srgbClr val="448AFF"/>
      </a:accent2>
      <a:accent3>
        <a:srgbClr val="00B0FF"/>
      </a:accent3>
      <a:accent4>
        <a:srgbClr val="7CB342"/>
      </a:accent4>
      <a:accent5>
        <a:srgbClr val="F9A825"/>
      </a:accent5>
      <a:accent6>
        <a:srgbClr val="FF5252"/>
      </a:accent6>
      <a:hlink>
        <a:srgbClr val="1E88E5"/>
      </a:hlink>
      <a:folHlink>
        <a:srgbClr val="1565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sic with Circle">
  <a:themeElements>
    <a:clrScheme name="Semarchy - MD 2018">
      <a:dk1>
        <a:srgbClr val="000000"/>
      </a:dk1>
      <a:lt1>
        <a:srgbClr val="FFFFFF"/>
      </a:lt1>
      <a:dk2>
        <a:srgbClr val="01579B"/>
      </a:dk2>
      <a:lt2>
        <a:srgbClr val="D2E7F9"/>
      </a:lt2>
      <a:accent1>
        <a:srgbClr val="01579B"/>
      </a:accent1>
      <a:accent2>
        <a:srgbClr val="448AFF"/>
      </a:accent2>
      <a:accent3>
        <a:srgbClr val="00B0FF"/>
      </a:accent3>
      <a:accent4>
        <a:srgbClr val="7CB342"/>
      </a:accent4>
      <a:accent5>
        <a:srgbClr val="F9A825"/>
      </a:accent5>
      <a:accent6>
        <a:srgbClr val="FF5252"/>
      </a:accent6>
      <a:hlink>
        <a:srgbClr val="1E88E5"/>
      </a:hlink>
      <a:folHlink>
        <a:srgbClr val="1565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asic with Circle">
  <a:themeElements>
    <a:clrScheme name="Semarchy - MD 2018">
      <a:dk1>
        <a:srgbClr val="000000"/>
      </a:dk1>
      <a:lt1>
        <a:srgbClr val="FFFFFF"/>
      </a:lt1>
      <a:dk2>
        <a:srgbClr val="01579B"/>
      </a:dk2>
      <a:lt2>
        <a:srgbClr val="D2E7F9"/>
      </a:lt2>
      <a:accent1>
        <a:srgbClr val="01579B"/>
      </a:accent1>
      <a:accent2>
        <a:srgbClr val="448AFF"/>
      </a:accent2>
      <a:accent3>
        <a:srgbClr val="00B0FF"/>
      </a:accent3>
      <a:accent4>
        <a:srgbClr val="7CB342"/>
      </a:accent4>
      <a:accent5>
        <a:srgbClr val="F9A825"/>
      </a:accent5>
      <a:accent6>
        <a:srgbClr val="FF5252"/>
      </a:accent6>
      <a:hlink>
        <a:srgbClr val="1E88E5"/>
      </a:hlink>
      <a:folHlink>
        <a:srgbClr val="1565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Basic with Circle">
  <a:themeElements>
    <a:clrScheme name="Semarchy - MD 2018">
      <a:dk1>
        <a:srgbClr val="000000"/>
      </a:dk1>
      <a:lt1>
        <a:srgbClr val="FFFFFF"/>
      </a:lt1>
      <a:dk2>
        <a:srgbClr val="01579B"/>
      </a:dk2>
      <a:lt2>
        <a:srgbClr val="D2E7F9"/>
      </a:lt2>
      <a:accent1>
        <a:srgbClr val="01579B"/>
      </a:accent1>
      <a:accent2>
        <a:srgbClr val="448AFF"/>
      </a:accent2>
      <a:accent3>
        <a:srgbClr val="00B0FF"/>
      </a:accent3>
      <a:accent4>
        <a:srgbClr val="7CB342"/>
      </a:accent4>
      <a:accent5>
        <a:srgbClr val="F9A825"/>
      </a:accent5>
      <a:accent6>
        <a:srgbClr val="FF5252"/>
      </a:accent6>
      <a:hlink>
        <a:srgbClr val="1E88E5"/>
      </a:hlink>
      <a:folHlink>
        <a:srgbClr val="1565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Basic with Circle">
  <a:themeElements>
    <a:clrScheme name="Semarchy - MD 2018">
      <a:dk1>
        <a:srgbClr val="000000"/>
      </a:dk1>
      <a:lt1>
        <a:srgbClr val="FFFFFF"/>
      </a:lt1>
      <a:dk2>
        <a:srgbClr val="01579B"/>
      </a:dk2>
      <a:lt2>
        <a:srgbClr val="D2E7F9"/>
      </a:lt2>
      <a:accent1>
        <a:srgbClr val="01579B"/>
      </a:accent1>
      <a:accent2>
        <a:srgbClr val="448AFF"/>
      </a:accent2>
      <a:accent3>
        <a:srgbClr val="00B0FF"/>
      </a:accent3>
      <a:accent4>
        <a:srgbClr val="7CB342"/>
      </a:accent4>
      <a:accent5>
        <a:srgbClr val="F9A825"/>
      </a:accent5>
      <a:accent6>
        <a:srgbClr val="FF5252"/>
      </a:accent6>
      <a:hlink>
        <a:srgbClr val="1E88E5"/>
      </a:hlink>
      <a:folHlink>
        <a:srgbClr val="1565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Widescreen</PresentationFormat>
  <Paragraphs>169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Raleway</vt:lpstr>
      <vt:lpstr>Arial</vt:lpstr>
      <vt:lpstr>Roboto Slab</vt:lpstr>
      <vt:lpstr>Roboto</vt:lpstr>
      <vt:lpstr>Roboto Light</vt:lpstr>
      <vt:lpstr>Calibri</vt:lpstr>
      <vt:lpstr>Roboto Medium</vt:lpstr>
      <vt:lpstr>Roboto Black</vt:lpstr>
      <vt:lpstr>MS Gothic</vt:lpstr>
      <vt:lpstr>Roboto Thin</vt:lpstr>
      <vt:lpstr>10_Headings</vt:lpstr>
      <vt:lpstr>12_Basic with Circle</vt:lpstr>
      <vt:lpstr>Basic with Circle</vt:lpstr>
      <vt:lpstr>2_Basic with Circle</vt:lpstr>
      <vt:lpstr>6_Basic with Circle</vt:lpstr>
      <vt:lpstr>9_Basic with Circle</vt:lpstr>
      <vt:lpstr>Enabling Automation, Self Service Data &amp; Smarter Analytics with The Intelligent Data Hub ™ </vt:lpstr>
      <vt:lpstr>Industry Challenges</vt:lpstr>
      <vt:lpstr>             The Intelligent Data Hub™  </vt:lpstr>
      <vt:lpstr>Supporting Data Automation &amp; Smarter Analytics </vt:lpstr>
      <vt:lpstr>             Multi Domain </vt:lpstr>
      <vt:lpstr> Trusted, Shared &amp; Governed Data </vt:lpstr>
      <vt:lpstr>- Supports Self Service Approach </vt:lpstr>
      <vt:lpstr> </vt:lpstr>
      <vt:lpstr>Benefits of The Intelligent Data Hub™ </vt:lpstr>
      <vt:lpstr>www.semarchy.com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Automation, Self Service Data &amp; Smarter Analytics with The Intelligent Data Hub ™ </dc:title>
  <dc:creator>Richard Branch</dc:creator>
  <cp:lastModifiedBy>Peter Wilkinson</cp:lastModifiedBy>
  <cp:revision>1</cp:revision>
  <dcterms:created xsi:type="dcterms:W3CDTF">2019-03-28T11:38:48Z</dcterms:created>
  <dcterms:modified xsi:type="dcterms:W3CDTF">2021-02-01T09:25:12Z</dcterms:modified>
</cp:coreProperties>
</file>